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980" autoAdjust="0"/>
    <p:restoredTop sz="94660"/>
  </p:normalViewPr>
  <p:slideViewPr>
    <p:cSldViewPr snapToGrid="0">
      <p:cViewPr varScale="1">
        <p:scale>
          <a:sx n="86" d="100"/>
          <a:sy n="86" d="100"/>
        </p:scale>
        <p:origin x="47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2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11" name="Group 10"/>
          <p:cNvGrpSpPr/>
          <p:nvPr/>
        </p:nvGrpSpPr>
        <p:grpSpPr>
          <a:xfrm>
            <a:off x="0" y="0"/>
            <a:ext cx="2305051" cy="6858001"/>
            <a:chOff x="0" y="0"/>
            <a:chExt cx="2305051" cy="6858001"/>
          </a:xfrm>
          <a:gradFill flip="none" rotWithShape="1">
            <a:gsLst>
              <a:gs pos="0">
                <a:schemeClr val="tx2"/>
              </a:gs>
              <a:gs pos="100000">
                <a:schemeClr val="bg2">
                  <a:lumMod val="60000"/>
                  <a:lumOff val="40000"/>
                </a:schemeClr>
              </a:gs>
            </a:gsLst>
            <a:lin ang="5400000" scaled="0"/>
            <a:tileRect/>
          </a:gradFill>
        </p:grpSpPr>
        <p:sp>
          <p:nvSpPr>
            <p:cNvPr id="12" name="Rectangle 5"/>
            <p:cNvSpPr>
              <a:spLocks noChangeArrowheads="1"/>
            </p:cNvSpPr>
            <p:nvPr/>
          </p:nvSpPr>
          <p:spPr bwMode="auto">
            <a:xfrm>
              <a:off x="1209675" y="4763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3" name="Freeform 6"/>
            <p:cNvSpPr>
              <a:spLocks noEditPoints="1"/>
            </p:cNvSpPr>
            <p:nvPr/>
          </p:nvSpPr>
          <p:spPr bwMode="auto">
            <a:xfrm>
              <a:off x="1128713" y="21764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4" name="Freeform 7"/>
            <p:cNvSpPr>
              <a:spLocks noEditPoints="1"/>
            </p:cNvSpPr>
            <p:nvPr/>
          </p:nvSpPr>
          <p:spPr bwMode="auto">
            <a:xfrm>
              <a:off x="1123950" y="4021138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5" name="Rectangle 8"/>
            <p:cNvSpPr>
              <a:spLocks noChangeArrowheads="1"/>
            </p:cNvSpPr>
            <p:nvPr/>
          </p:nvSpPr>
          <p:spPr bwMode="auto">
            <a:xfrm>
              <a:off x="414338" y="9525"/>
              <a:ext cx="28575" cy="44815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6" name="Freeform 9"/>
            <p:cNvSpPr>
              <a:spLocks noEditPoints="1"/>
            </p:cNvSpPr>
            <p:nvPr/>
          </p:nvSpPr>
          <p:spPr bwMode="auto">
            <a:xfrm>
              <a:off x="333375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7" name="Freeform 10"/>
            <p:cNvSpPr/>
            <p:nvPr/>
          </p:nvSpPr>
          <p:spPr bwMode="auto">
            <a:xfrm>
              <a:off x="190500" y="9525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66"/>
                  </a:lnTo>
                  <a:lnTo>
                    <a:pt x="81" y="380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3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8" name="Freeform 11"/>
            <p:cNvSpPr/>
            <p:nvPr/>
          </p:nvSpPr>
          <p:spPr bwMode="auto">
            <a:xfrm>
              <a:off x="1290638" y="14288"/>
              <a:ext cx="376238" cy="1801813"/>
            </a:xfrm>
            <a:custGeom>
              <a:avLst/>
              <a:gdLst/>
              <a:ahLst/>
              <a:cxnLst/>
              <a:rect l="0" t="0" r="r" b="b"/>
              <a:pathLst>
                <a:path w="237" h="1135">
                  <a:moveTo>
                    <a:pt x="222" y="1135"/>
                  </a:moveTo>
                  <a:lnTo>
                    <a:pt x="0" y="620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17"/>
                  </a:lnTo>
                  <a:lnTo>
                    <a:pt x="237" y="1129"/>
                  </a:lnTo>
                  <a:lnTo>
                    <a:pt x="222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9" name="Freeform 12"/>
            <p:cNvSpPr>
              <a:spLocks noEditPoints="1"/>
            </p:cNvSpPr>
            <p:nvPr/>
          </p:nvSpPr>
          <p:spPr bwMode="auto">
            <a:xfrm>
              <a:off x="1600200" y="180181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0" name="Freeform 13"/>
            <p:cNvSpPr/>
            <p:nvPr/>
          </p:nvSpPr>
          <p:spPr bwMode="auto">
            <a:xfrm>
              <a:off x="1381125" y="9525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219" y="898"/>
                  </a:moveTo>
                  <a:lnTo>
                    <a:pt x="0" y="3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380"/>
                  </a:lnTo>
                  <a:lnTo>
                    <a:pt x="234" y="892"/>
                  </a:lnTo>
                  <a:lnTo>
                    <a:pt x="219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1" name="Freeform 14"/>
            <p:cNvSpPr/>
            <p:nvPr/>
          </p:nvSpPr>
          <p:spPr bwMode="auto">
            <a:xfrm>
              <a:off x="1643063" y="0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96" y="575"/>
                  </a:moveTo>
                  <a:lnTo>
                    <a:pt x="78" y="575"/>
                  </a:lnTo>
                  <a:lnTo>
                    <a:pt x="78" y="192"/>
                  </a:lnTo>
                  <a:lnTo>
                    <a:pt x="0" y="6"/>
                  </a:lnTo>
                  <a:lnTo>
                    <a:pt x="15" y="0"/>
                  </a:lnTo>
                  <a:lnTo>
                    <a:pt x="96" y="189"/>
                  </a:lnTo>
                  <a:lnTo>
                    <a:pt x="96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2" name="Freeform 15"/>
            <p:cNvSpPr>
              <a:spLocks noEditPoints="1"/>
            </p:cNvSpPr>
            <p:nvPr/>
          </p:nvSpPr>
          <p:spPr bwMode="auto">
            <a:xfrm>
              <a:off x="1685925" y="14208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3" name="Freeform 16"/>
            <p:cNvSpPr>
              <a:spLocks noEditPoints="1"/>
            </p:cNvSpPr>
            <p:nvPr/>
          </p:nvSpPr>
          <p:spPr bwMode="auto">
            <a:xfrm>
              <a:off x="168592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4" name="Freeform 17"/>
            <p:cNvSpPr/>
            <p:nvPr/>
          </p:nvSpPr>
          <p:spPr bwMode="auto">
            <a:xfrm>
              <a:off x="1743075" y="4763"/>
              <a:ext cx="419100" cy="522288"/>
            </a:xfrm>
            <a:custGeom>
              <a:avLst/>
              <a:gdLst/>
              <a:ahLst/>
              <a:cxnLst/>
              <a:rect l="0" t="0" r="r" b="b"/>
              <a:pathLst>
                <a:path w="264" h="329">
                  <a:moveTo>
                    <a:pt x="252" y="329"/>
                  </a:moveTo>
                  <a:lnTo>
                    <a:pt x="45" y="120"/>
                  </a:lnTo>
                  <a:lnTo>
                    <a:pt x="0" y="6"/>
                  </a:lnTo>
                  <a:lnTo>
                    <a:pt x="15" y="0"/>
                  </a:lnTo>
                  <a:lnTo>
                    <a:pt x="60" y="111"/>
                  </a:lnTo>
                  <a:lnTo>
                    <a:pt x="264" y="317"/>
                  </a:lnTo>
                  <a:lnTo>
                    <a:pt x="252" y="32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5" name="Freeform 18"/>
            <p:cNvSpPr>
              <a:spLocks noEditPoints="1"/>
            </p:cNvSpPr>
            <p:nvPr/>
          </p:nvSpPr>
          <p:spPr bwMode="auto">
            <a:xfrm>
              <a:off x="2119313" y="488950"/>
              <a:ext cx="161925" cy="147638"/>
            </a:xfrm>
            <a:custGeom>
              <a:avLst/>
              <a:gdLst/>
              <a:ahLst/>
              <a:cxnLst/>
              <a:rect l="0" t="0" r="r" b="b"/>
              <a:pathLst>
                <a:path w="34" h="31">
                  <a:moveTo>
                    <a:pt x="17" y="31"/>
                  </a:moveTo>
                  <a:cubicBezTo>
                    <a:pt x="13" y="31"/>
                    <a:pt x="9" y="30"/>
                    <a:pt x="6" y="27"/>
                  </a:cubicBezTo>
                  <a:cubicBezTo>
                    <a:pt x="0" y="20"/>
                    <a:pt x="0" y="10"/>
                    <a:pt x="6" y="4"/>
                  </a:cubicBezTo>
                  <a:cubicBezTo>
                    <a:pt x="9" y="1"/>
                    <a:pt x="13" y="0"/>
                    <a:pt x="17" y="0"/>
                  </a:cubicBezTo>
                  <a:cubicBezTo>
                    <a:pt x="21" y="0"/>
                    <a:pt x="25" y="1"/>
                    <a:pt x="28" y="4"/>
                  </a:cubicBezTo>
                  <a:cubicBezTo>
                    <a:pt x="34" y="10"/>
                    <a:pt x="34" y="20"/>
                    <a:pt x="28" y="27"/>
                  </a:cubicBezTo>
                  <a:cubicBezTo>
                    <a:pt x="25" y="30"/>
                    <a:pt x="21" y="31"/>
                    <a:pt x="17" y="31"/>
                  </a:cubicBezTo>
                  <a:close/>
                  <a:moveTo>
                    <a:pt x="17" y="4"/>
                  </a:moveTo>
                  <a:cubicBezTo>
                    <a:pt x="14" y="4"/>
                    <a:pt x="11" y="5"/>
                    <a:pt x="9" y="7"/>
                  </a:cubicBezTo>
                  <a:cubicBezTo>
                    <a:pt x="4" y="12"/>
                    <a:pt x="4" y="19"/>
                    <a:pt x="9" y="24"/>
                  </a:cubicBezTo>
                  <a:cubicBezTo>
                    <a:pt x="11" y="26"/>
                    <a:pt x="14" y="27"/>
                    <a:pt x="17" y="27"/>
                  </a:cubicBezTo>
                  <a:cubicBezTo>
                    <a:pt x="20" y="27"/>
                    <a:pt x="23" y="26"/>
                    <a:pt x="25" y="24"/>
                  </a:cubicBezTo>
                  <a:cubicBezTo>
                    <a:pt x="30" y="19"/>
                    <a:pt x="30" y="12"/>
                    <a:pt x="25" y="7"/>
                  </a:cubicBezTo>
                  <a:cubicBezTo>
                    <a:pt x="23" y="5"/>
                    <a:pt x="20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6" name="Freeform 19"/>
            <p:cNvSpPr/>
            <p:nvPr/>
          </p:nvSpPr>
          <p:spPr bwMode="auto">
            <a:xfrm>
              <a:off x="952500" y="4763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72"/>
                  </a:lnTo>
                  <a:lnTo>
                    <a:pt x="0" y="189"/>
                  </a:lnTo>
                  <a:lnTo>
                    <a:pt x="81" y="0"/>
                  </a:lnTo>
                  <a:lnTo>
                    <a:pt x="96" y="6"/>
                  </a:lnTo>
                  <a:lnTo>
                    <a:pt x="15" y="192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7" name="Freeform 20"/>
            <p:cNvSpPr>
              <a:spLocks noEditPoints="1"/>
            </p:cNvSpPr>
            <p:nvPr/>
          </p:nvSpPr>
          <p:spPr bwMode="auto">
            <a:xfrm>
              <a:off x="8667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2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8" name="Freeform 21"/>
            <p:cNvSpPr>
              <a:spLocks noEditPoints="1"/>
            </p:cNvSpPr>
            <p:nvPr/>
          </p:nvSpPr>
          <p:spPr bwMode="auto">
            <a:xfrm>
              <a:off x="890588" y="15541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9" name="Freeform 22"/>
            <p:cNvSpPr/>
            <p:nvPr/>
          </p:nvSpPr>
          <p:spPr bwMode="auto">
            <a:xfrm>
              <a:off x="738188" y="5622925"/>
              <a:ext cx="338138" cy="1216025"/>
            </a:xfrm>
            <a:custGeom>
              <a:avLst/>
              <a:gdLst/>
              <a:ahLst/>
              <a:cxnLst/>
              <a:rect l="0" t="0" r="r" b="b"/>
              <a:pathLst>
                <a:path w="213" h="766">
                  <a:moveTo>
                    <a:pt x="213" y="766"/>
                  </a:moveTo>
                  <a:lnTo>
                    <a:pt x="195" y="766"/>
                  </a:lnTo>
                  <a:lnTo>
                    <a:pt x="195" y="464"/>
                  </a:lnTo>
                  <a:lnTo>
                    <a:pt x="0" y="6"/>
                  </a:lnTo>
                  <a:lnTo>
                    <a:pt x="12" y="0"/>
                  </a:lnTo>
                  <a:lnTo>
                    <a:pt x="213" y="461"/>
                  </a:lnTo>
                  <a:lnTo>
                    <a:pt x="213" y="76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0" name="Freeform 23"/>
            <p:cNvSpPr>
              <a:spLocks noEditPoints="1"/>
            </p:cNvSpPr>
            <p:nvPr/>
          </p:nvSpPr>
          <p:spPr bwMode="auto">
            <a:xfrm>
              <a:off x="647700" y="5480050"/>
              <a:ext cx="157163" cy="157163"/>
            </a:xfrm>
            <a:custGeom>
              <a:avLst/>
              <a:gdLst/>
              <a:ahLst/>
              <a:cxnLst/>
              <a:rect l="0" t="0" r="r" b="b"/>
              <a:pathLst>
                <a:path w="33" h="33">
                  <a:moveTo>
                    <a:pt x="17" y="33"/>
                  </a:moveTo>
                  <a:cubicBezTo>
                    <a:pt x="8" y="33"/>
                    <a:pt x="0" y="26"/>
                    <a:pt x="0" y="17"/>
                  </a:cubicBezTo>
                  <a:cubicBezTo>
                    <a:pt x="0" y="8"/>
                    <a:pt x="8" y="0"/>
                    <a:pt x="17" y="0"/>
                  </a:cubicBezTo>
                  <a:cubicBezTo>
                    <a:pt x="26" y="0"/>
                    <a:pt x="33" y="8"/>
                    <a:pt x="33" y="17"/>
                  </a:cubicBezTo>
                  <a:cubicBezTo>
                    <a:pt x="33" y="26"/>
                    <a:pt x="26" y="33"/>
                    <a:pt x="17" y="33"/>
                  </a:cubicBezTo>
                  <a:close/>
                  <a:moveTo>
                    <a:pt x="17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29"/>
                    <a:pt x="17" y="29"/>
                  </a:cubicBezTo>
                  <a:cubicBezTo>
                    <a:pt x="23" y="29"/>
                    <a:pt x="29" y="24"/>
                    <a:pt x="29" y="17"/>
                  </a:cubicBezTo>
                  <a:cubicBezTo>
                    <a:pt x="29" y="10"/>
                    <a:pt x="23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1" name="Freeform 24"/>
            <p:cNvSpPr>
              <a:spLocks noEditPoints="1"/>
            </p:cNvSpPr>
            <p:nvPr/>
          </p:nvSpPr>
          <p:spPr bwMode="auto">
            <a:xfrm>
              <a:off x="666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2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2" name="Freeform 25"/>
            <p:cNvSpPr/>
            <p:nvPr/>
          </p:nvSpPr>
          <p:spPr bwMode="auto">
            <a:xfrm>
              <a:off x="0" y="3897313"/>
              <a:ext cx="133350" cy="266700"/>
            </a:xfrm>
            <a:custGeom>
              <a:avLst/>
              <a:gdLst/>
              <a:ahLst/>
              <a:cxnLst/>
              <a:rect l="0" t="0" r="r" b="b"/>
              <a:pathLst>
                <a:path w="84" h="168">
                  <a:moveTo>
                    <a:pt x="69" y="168"/>
                  </a:moveTo>
                  <a:lnTo>
                    <a:pt x="0" y="6"/>
                  </a:lnTo>
                  <a:lnTo>
                    <a:pt x="12" y="0"/>
                  </a:lnTo>
                  <a:lnTo>
                    <a:pt x="84" y="162"/>
                  </a:lnTo>
                  <a:lnTo>
                    <a:pt x="69" y="16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3" name="Freeform 26"/>
            <p:cNvSpPr>
              <a:spLocks noEditPoints="1"/>
            </p:cNvSpPr>
            <p:nvPr/>
          </p:nvSpPr>
          <p:spPr bwMode="auto">
            <a:xfrm>
              <a:off x="66675" y="414972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4" name="Freeform 27"/>
            <p:cNvSpPr/>
            <p:nvPr/>
          </p:nvSpPr>
          <p:spPr bwMode="auto">
            <a:xfrm>
              <a:off x="0" y="1644650"/>
              <a:ext cx="133350" cy="269875"/>
            </a:xfrm>
            <a:custGeom>
              <a:avLst/>
              <a:gdLst/>
              <a:ahLst/>
              <a:cxnLst/>
              <a:rect l="0" t="0" r="r" b="b"/>
              <a:pathLst>
                <a:path w="84" h="170">
                  <a:moveTo>
                    <a:pt x="12" y="170"/>
                  </a:moveTo>
                  <a:lnTo>
                    <a:pt x="0" y="164"/>
                  </a:lnTo>
                  <a:lnTo>
                    <a:pt x="69" y="0"/>
                  </a:lnTo>
                  <a:lnTo>
                    <a:pt x="84" y="6"/>
                  </a:lnTo>
                  <a:lnTo>
                    <a:pt x="12" y="17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5" name="Freeform 28"/>
            <p:cNvSpPr>
              <a:spLocks noEditPoints="1"/>
            </p:cNvSpPr>
            <p:nvPr/>
          </p:nvSpPr>
          <p:spPr bwMode="auto">
            <a:xfrm>
              <a:off x="66675" y="146843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6" name="Freeform 29"/>
            <p:cNvSpPr/>
            <p:nvPr/>
          </p:nvSpPr>
          <p:spPr bwMode="auto">
            <a:xfrm>
              <a:off x="695325" y="4763"/>
              <a:ext cx="309563" cy="1558925"/>
            </a:xfrm>
            <a:custGeom>
              <a:avLst/>
              <a:gdLst/>
              <a:ahLst/>
              <a:cxnLst/>
              <a:rect l="0" t="0" r="r" b="b"/>
              <a:pathLst>
                <a:path w="195" h="982">
                  <a:moveTo>
                    <a:pt x="195" y="982"/>
                  </a:moveTo>
                  <a:lnTo>
                    <a:pt x="177" y="982"/>
                  </a:lnTo>
                  <a:lnTo>
                    <a:pt x="177" y="805"/>
                  </a:lnTo>
                  <a:lnTo>
                    <a:pt x="0" y="629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23"/>
                  </a:lnTo>
                  <a:lnTo>
                    <a:pt x="195" y="796"/>
                  </a:lnTo>
                  <a:lnTo>
                    <a:pt x="195" y="98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7" name="Freeform 30"/>
            <p:cNvSpPr>
              <a:spLocks noEditPoints="1"/>
            </p:cNvSpPr>
            <p:nvPr/>
          </p:nvSpPr>
          <p:spPr bwMode="auto">
            <a:xfrm>
              <a:off x="57150" y="48815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8" name="Freeform 31"/>
            <p:cNvSpPr/>
            <p:nvPr/>
          </p:nvSpPr>
          <p:spPr bwMode="auto">
            <a:xfrm>
              <a:off x="138113" y="5060950"/>
              <a:ext cx="304800" cy="1778000"/>
            </a:xfrm>
            <a:custGeom>
              <a:avLst/>
              <a:gdLst/>
              <a:ahLst/>
              <a:cxnLst/>
              <a:rect l="0" t="0" r="r" b="b"/>
              <a:pathLst>
                <a:path w="192" h="1120">
                  <a:moveTo>
                    <a:pt x="192" y="1120"/>
                  </a:moveTo>
                  <a:lnTo>
                    <a:pt x="177" y="1120"/>
                  </a:lnTo>
                  <a:lnTo>
                    <a:pt x="177" y="360"/>
                  </a:lnTo>
                  <a:lnTo>
                    <a:pt x="0" y="1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77"/>
                  </a:lnTo>
                  <a:lnTo>
                    <a:pt x="192" y="354"/>
                  </a:lnTo>
                  <a:lnTo>
                    <a:pt x="192" y="11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9" name="Freeform 32"/>
            <p:cNvSpPr>
              <a:spLocks noEditPoints="1"/>
            </p:cNvSpPr>
            <p:nvPr/>
          </p:nvSpPr>
          <p:spPr bwMode="auto">
            <a:xfrm>
              <a:off x="561975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0" name="Rectangle 33"/>
            <p:cNvSpPr>
              <a:spLocks noChangeArrowheads="1"/>
            </p:cNvSpPr>
            <p:nvPr/>
          </p:nvSpPr>
          <p:spPr bwMode="auto">
            <a:xfrm>
              <a:off x="642938" y="6610350"/>
              <a:ext cx="23813" cy="2428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41" name="Freeform 34"/>
            <p:cNvSpPr>
              <a:spLocks noEditPoints="1"/>
            </p:cNvSpPr>
            <p:nvPr/>
          </p:nvSpPr>
          <p:spPr bwMode="auto">
            <a:xfrm>
              <a:off x="76200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2" name="Freeform 35"/>
            <p:cNvSpPr/>
            <p:nvPr/>
          </p:nvSpPr>
          <p:spPr bwMode="auto">
            <a:xfrm>
              <a:off x="0" y="5978525"/>
              <a:ext cx="190500" cy="461963"/>
            </a:xfrm>
            <a:custGeom>
              <a:avLst/>
              <a:gdLst/>
              <a:ahLst/>
              <a:cxnLst/>
              <a:rect l="0" t="0" r="r" b="b"/>
              <a:pathLst>
                <a:path w="120" h="291">
                  <a:moveTo>
                    <a:pt x="120" y="291"/>
                  </a:moveTo>
                  <a:lnTo>
                    <a:pt x="105" y="291"/>
                  </a:lnTo>
                  <a:lnTo>
                    <a:pt x="105" y="114"/>
                  </a:lnTo>
                  <a:lnTo>
                    <a:pt x="0" y="9"/>
                  </a:lnTo>
                  <a:lnTo>
                    <a:pt x="12" y="0"/>
                  </a:lnTo>
                  <a:lnTo>
                    <a:pt x="120" y="108"/>
                  </a:lnTo>
                  <a:lnTo>
                    <a:pt x="120" y="29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3" name="Freeform 36"/>
            <p:cNvSpPr/>
            <p:nvPr/>
          </p:nvSpPr>
          <p:spPr bwMode="auto">
            <a:xfrm>
              <a:off x="1014413" y="1801813"/>
              <a:ext cx="214313" cy="755650"/>
            </a:xfrm>
            <a:custGeom>
              <a:avLst/>
              <a:gdLst/>
              <a:ahLst/>
              <a:cxnLst/>
              <a:rect l="0" t="0" r="r" b="b"/>
              <a:pathLst>
                <a:path w="135" h="476">
                  <a:moveTo>
                    <a:pt x="12" y="476"/>
                  </a:moveTo>
                  <a:lnTo>
                    <a:pt x="0" y="476"/>
                  </a:lnTo>
                  <a:lnTo>
                    <a:pt x="0" y="128"/>
                  </a:lnTo>
                  <a:lnTo>
                    <a:pt x="126" y="0"/>
                  </a:lnTo>
                  <a:lnTo>
                    <a:pt x="135" y="9"/>
                  </a:lnTo>
                  <a:lnTo>
                    <a:pt x="12" y="131"/>
                  </a:lnTo>
                  <a:lnTo>
                    <a:pt x="12" y="47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4" name="Freeform 37"/>
            <p:cNvSpPr>
              <a:spLocks noEditPoints="1"/>
            </p:cNvSpPr>
            <p:nvPr/>
          </p:nvSpPr>
          <p:spPr bwMode="auto">
            <a:xfrm>
              <a:off x="938213" y="2547938"/>
              <a:ext cx="166688" cy="160338"/>
            </a:xfrm>
            <a:custGeom>
              <a:avLst/>
              <a:gdLst/>
              <a:ahLst/>
              <a:cxnLst/>
              <a:rect l="0" t="0" r="r" b="b"/>
              <a:pathLst>
                <a:path w="35" h="34">
                  <a:moveTo>
                    <a:pt x="18" y="34"/>
                  </a:moveTo>
                  <a:cubicBezTo>
                    <a:pt x="8" y="34"/>
                    <a:pt x="0" y="26"/>
                    <a:pt x="0" y="17"/>
                  </a:cubicBezTo>
                  <a:cubicBezTo>
                    <a:pt x="0" y="7"/>
                    <a:pt x="8" y="0"/>
                    <a:pt x="18" y="0"/>
                  </a:cubicBezTo>
                  <a:cubicBezTo>
                    <a:pt x="27" y="0"/>
                    <a:pt x="35" y="7"/>
                    <a:pt x="35" y="17"/>
                  </a:cubicBezTo>
                  <a:cubicBezTo>
                    <a:pt x="35" y="26"/>
                    <a:pt x="27" y="34"/>
                    <a:pt x="18" y="34"/>
                  </a:cubicBezTo>
                  <a:close/>
                  <a:moveTo>
                    <a:pt x="18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30"/>
                    <a:pt x="18" y="30"/>
                  </a:cubicBezTo>
                  <a:cubicBezTo>
                    <a:pt x="25" y="30"/>
                    <a:pt x="31" y="24"/>
                    <a:pt x="31" y="17"/>
                  </a:cubicBezTo>
                  <a:cubicBezTo>
                    <a:pt x="31" y="10"/>
                    <a:pt x="25" y="4"/>
                    <a:pt x="18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5" name="Freeform 38"/>
            <p:cNvSpPr/>
            <p:nvPr/>
          </p:nvSpPr>
          <p:spPr bwMode="auto">
            <a:xfrm>
              <a:off x="595313" y="4763"/>
              <a:ext cx="638175" cy="4025900"/>
            </a:xfrm>
            <a:custGeom>
              <a:avLst/>
              <a:gdLst/>
              <a:ahLst/>
              <a:cxnLst/>
              <a:rect l="0" t="0" r="r" b="b"/>
              <a:pathLst>
                <a:path w="402" h="2536">
                  <a:moveTo>
                    <a:pt x="402" y="2536"/>
                  </a:moveTo>
                  <a:lnTo>
                    <a:pt x="387" y="2536"/>
                  </a:lnTo>
                  <a:lnTo>
                    <a:pt x="387" y="2311"/>
                  </a:lnTo>
                  <a:lnTo>
                    <a:pt x="0" y="1925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916"/>
                  </a:lnTo>
                  <a:lnTo>
                    <a:pt x="402" y="2302"/>
                  </a:lnTo>
                  <a:lnTo>
                    <a:pt x="402" y="25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6" name="Freeform 39"/>
            <p:cNvSpPr/>
            <p:nvPr/>
          </p:nvSpPr>
          <p:spPr bwMode="auto">
            <a:xfrm>
              <a:off x="1223963" y="1382713"/>
              <a:ext cx="142875" cy="476250"/>
            </a:xfrm>
            <a:custGeom>
              <a:avLst/>
              <a:gdLst/>
              <a:ahLst/>
              <a:cxnLst/>
              <a:rect l="0" t="0" r="r" b="b"/>
              <a:pathLst>
                <a:path w="90" h="300">
                  <a:moveTo>
                    <a:pt x="90" y="300"/>
                  </a:moveTo>
                  <a:lnTo>
                    <a:pt x="78" y="300"/>
                  </a:lnTo>
                  <a:lnTo>
                    <a:pt x="78" y="84"/>
                  </a:lnTo>
                  <a:lnTo>
                    <a:pt x="0" y="9"/>
                  </a:lnTo>
                  <a:lnTo>
                    <a:pt x="9" y="0"/>
                  </a:lnTo>
                  <a:lnTo>
                    <a:pt x="90" y="81"/>
                  </a:lnTo>
                  <a:lnTo>
                    <a:pt x="90" y="3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7" name="Freeform 40"/>
            <p:cNvSpPr>
              <a:spLocks noEditPoints="1"/>
            </p:cNvSpPr>
            <p:nvPr/>
          </p:nvSpPr>
          <p:spPr bwMode="auto">
            <a:xfrm>
              <a:off x="1300163" y="1849438"/>
              <a:ext cx="109538" cy="107950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8" name="Freeform 41"/>
            <p:cNvSpPr/>
            <p:nvPr/>
          </p:nvSpPr>
          <p:spPr bwMode="auto">
            <a:xfrm>
              <a:off x="280988" y="3417888"/>
              <a:ext cx="142875" cy="474663"/>
            </a:xfrm>
            <a:custGeom>
              <a:avLst/>
              <a:gdLst/>
              <a:ahLst/>
              <a:cxnLst/>
              <a:rect l="0" t="0" r="r" b="b"/>
              <a:pathLst>
                <a:path w="90" h="299">
                  <a:moveTo>
                    <a:pt x="12" y="299"/>
                  </a:moveTo>
                  <a:lnTo>
                    <a:pt x="0" y="299"/>
                  </a:lnTo>
                  <a:lnTo>
                    <a:pt x="0" y="80"/>
                  </a:lnTo>
                  <a:lnTo>
                    <a:pt x="81" y="0"/>
                  </a:lnTo>
                  <a:lnTo>
                    <a:pt x="90" y="8"/>
                  </a:lnTo>
                  <a:lnTo>
                    <a:pt x="12" y="83"/>
                  </a:lnTo>
                  <a:lnTo>
                    <a:pt x="12" y="29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9" name="Freeform 42"/>
            <p:cNvSpPr>
              <a:spLocks noEditPoints="1"/>
            </p:cNvSpPr>
            <p:nvPr/>
          </p:nvSpPr>
          <p:spPr bwMode="auto">
            <a:xfrm>
              <a:off x="238125" y="38830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1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7" y="0"/>
                    <a:pt x="23" y="5"/>
                    <a:pt x="23" y="12"/>
                  </a:cubicBezTo>
                  <a:cubicBezTo>
                    <a:pt x="23" y="18"/>
                    <a:pt x="17" y="23"/>
                    <a:pt x="11" y="23"/>
                  </a:cubicBezTo>
                  <a:close/>
                  <a:moveTo>
                    <a:pt x="11" y="4"/>
                  </a:moveTo>
                  <a:cubicBezTo>
                    <a:pt x="7" y="4"/>
                    <a:pt x="4" y="8"/>
                    <a:pt x="4" y="12"/>
                  </a:cubicBezTo>
                  <a:cubicBezTo>
                    <a:pt x="4" y="16"/>
                    <a:pt x="7" y="19"/>
                    <a:pt x="11" y="19"/>
                  </a:cubicBezTo>
                  <a:cubicBezTo>
                    <a:pt x="15" y="19"/>
                    <a:pt x="19" y="16"/>
                    <a:pt x="19" y="12"/>
                  </a:cubicBezTo>
                  <a:cubicBezTo>
                    <a:pt x="19" y="8"/>
                    <a:pt x="15" y="4"/>
                    <a:pt x="11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0" name="Freeform 43"/>
            <p:cNvSpPr/>
            <p:nvPr/>
          </p:nvSpPr>
          <p:spPr bwMode="auto">
            <a:xfrm>
              <a:off x="4763" y="2166938"/>
              <a:ext cx="114300" cy="452438"/>
            </a:xfrm>
            <a:custGeom>
              <a:avLst/>
              <a:gdLst/>
              <a:ahLst/>
              <a:cxnLst/>
              <a:rect l="0" t="0" r="r" b="b"/>
              <a:pathLst>
                <a:path w="72" h="285">
                  <a:moveTo>
                    <a:pt x="6" y="285"/>
                  </a:moveTo>
                  <a:lnTo>
                    <a:pt x="0" y="276"/>
                  </a:lnTo>
                  <a:lnTo>
                    <a:pt x="60" y="216"/>
                  </a:lnTo>
                  <a:lnTo>
                    <a:pt x="60" y="0"/>
                  </a:lnTo>
                  <a:lnTo>
                    <a:pt x="72" y="0"/>
                  </a:lnTo>
                  <a:lnTo>
                    <a:pt x="72" y="222"/>
                  </a:lnTo>
                  <a:lnTo>
                    <a:pt x="6" y="28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1" name="Freeform 44"/>
            <p:cNvSpPr>
              <a:spLocks noEditPoints="1"/>
            </p:cNvSpPr>
            <p:nvPr/>
          </p:nvSpPr>
          <p:spPr bwMode="auto">
            <a:xfrm>
              <a:off x="52388" y="20669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2" name="Rectangle 45"/>
            <p:cNvSpPr>
              <a:spLocks noChangeArrowheads="1"/>
            </p:cNvSpPr>
            <p:nvPr/>
          </p:nvSpPr>
          <p:spPr bwMode="auto">
            <a:xfrm>
              <a:off x="1228725" y="4662488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53" name="Freeform 46"/>
            <p:cNvSpPr/>
            <p:nvPr/>
          </p:nvSpPr>
          <p:spPr bwMode="auto">
            <a:xfrm>
              <a:off x="1319213" y="5041900"/>
              <a:ext cx="371475" cy="1801813"/>
            </a:xfrm>
            <a:custGeom>
              <a:avLst/>
              <a:gdLst/>
              <a:ahLst/>
              <a:cxnLst/>
              <a:rect l="0" t="0" r="r" b="b"/>
              <a:pathLst>
                <a:path w="234" h="1135">
                  <a:moveTo>
                    <a:pt x="15" y="1135"/>
                  </a:moveTo>
                  <a:lnTo>
                    <a:pt x="0" y="1135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19" y="0"/>
                  </a:lnTo>
                  <a:lnTo>
                    <a:pt x="234" y="6"/>
                  </a:lnTo>
                  <a:lnTo>
                    <a:pt x="15" y="518"/>
                  </a:lnTo>
                  <a:lnTo>
                    <a:pt x="15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4" name="Freeform 47"/>
            <p:cNvSpPr>
              <a:spLocks noEditPoints="1"/>
            </p:cNvSpPr>
            <p:nvPr/>
          </p:nvSpPr>
          <p:spPr bwMode="auto">
            <a:xfrm>
              <a:off x="1147763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5" name="Freeform 48"/>
            <p:cNvSpPr/>
            <p:nvPr/>
          </p:nvSpPr>
          <p:spPr bwMode="auto">
            <a:xfrm>
              <a:off x="819150" y="3983038"/>
              <a:ext cx="347663" cy="2860675"/>
            </a:xfrm>
            <a:custGeom>
              <a:avLst/>
              <a:gdLst/>
              <a:ahLst/>
              <a:cxnLst/>
              <a:rect l="0" t="0" r="r" b="b"/>
              <a:pathLst>
                <a:path w="219" h="1802">
                  <a:moveTo>
                    <a:pt x="219" y="1802"/>
                  </a:moveTo>
                  <a:lnTo>
                    <a:pt x="201" y="1802"/>
                  </a:lnTo>
                  <a:lnTo>
                    <a:pt x="201" y="1185"/>
                  </a:lnTo>
                  <a:lnTo>
                    <a:pt x="0" y="3"/>
                  </a:lnTo>
                  <a:lnTo>
                    <a:pt x="15" y="0"/>
                  </a:lnTo>
                  <a:lnTo>
                    <a:pt x="219" y="1185"/>
                  </a:lnTo>
                  <a:lnTo>
                    <a:pt x="219" y="180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6" name="Freeform 49"/>
            <p:cNvSpPr>
              <a:spLocks noEditPoints="1"/>
            </p:cNvSpPr>
            <p:nvPr/>
          </p:nvSpPr>
          <p:spPr bwMode="auto">
            <a:xfrm>
              <a:off x="728663" y="3806825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7" name="Freeform 50"/>
            <p:cNvSpPr>
              <a:spLocks noEditPoints="1"/>
            </p:cNvSpPr>
            <p:nvPr/>
          </p:nvSpPr>
          <p:spPr bwMode="auto">
            <a:xfrm>
              <a:off x="1624013" y="486727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8" name="Freeform 51"/>
            <p:cNvSpPr/>
            <p:nvPr/>
          </p:nvSpPr>
          <p:spPr bwMode="auto">
            <a:xfrm>
              <a:off x="1404938" y="5422900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18" y="898"/>
                  </a:moveTo>
                  <a:lnTo>
                    <a:pt x="0" y="898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22" y="0"/>
                  </a:lnTo>
                  <a:lnTo>
                    <a:pt x="234" y="6"/>
                  </a:lnTo>
                  <a:lnTo>
                    <a:pt x="18" y="518"/>
                  </a:lnTo>
                  <a:lnTo>
                    <a:pt x="18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9" name="Freeform 52"/>
            <p:cNvSpPr/>
            <p:nvPr/>
          </p:nvSpPr>
          <p:spPr bwMode="auto">
            <a:xfrm>
              <a:off x="1666875" y="5945188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15" y="575"/>
                  </a:moveTo>
                  <a:lnTo>
                    <a:pt x="0" y="569"/>
                  </a:lnTo>
                  <a:lnTo>
                    <a:pt x="81" y="383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6"/>
                  </a:lnTo>
                  <a:lnTo>
                    <a:pt x="15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0" name="Freeform 53"/>
            <p:cNvSpPr>
              <a:spLocks noEditPoints="1"/>
            </p:cNvSpPr>
            <p:nvPr/>
          </p:nvSpPr>
          <p:spPr bwMode="auto">
            <a:xfrm>
              <a:off x="1709738" y="52466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1" name="Freeform 54"/>
            <p:cNvSpPr>
              <a:spLocks noEditPoints="1"/>
            </p:cNvSpPr>
            <p:nvPr/>
          </p:nvSpPr>
          <p:spPr bwMode="auto">
            <a:xfrm>
              <a:off x="1709738" y="57642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2" name="Freeform 55"/>
            <p:cNvSpPr/>
            <p:nvPr/>
          </p:nvSpPr>
          <p:spPr bwMode="auto">
            <a:xfrm>
              <a:off x="1766888" y="6330950"/>
              <a:ext cx="419100" cy="527050"/>
            </a:xfrm>
            <a:custGeom>
              <a:avLst/>
              <a:gdLst/>
              <a:ahLst/>
              <a:cxnLst/>
              <a:rect l="0" t="0" r="r" b="b"/>
              <a:pathLst>
                <a:path w="264" h="332">
                  <a:moveTo>
                    <a:pt x="12" y="332"/>
                  </a:moveTo>
                  <a:lnTo>
                    <a:pt x="0" y="326"/>
                  </a:lnTo>
                  <a:lnTo>
                    <a:pt x="45" y="206"/>
                  </a:lnTo>
                  <a:lnTo>
                    <a:pt x="255" y="0"/>
                  </a:lnTo>
                  <a:lnTo>
                    <a:pt x="264" y="12"/>
                  </a:lnTo>
                  <a:lnTo>
                    <a:pt x="60" y="215"/>
                  </a:lnTo>
                  <a:lnTo>
                    <a:pt x="12" y="3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3" name="Freeform 56"/>
            <p:cNvSpPr>
              <a:spLocks noEditPoints="1"/>
            </p:cNvSpPr>
            <p:nvPr/>
          </p:nvSpPr>
          <p:spPr bwMode="auto">
            <a:xfrm>
              <a:off x="2147888" y="6221413"/>
              <a:ext cx="157163" cy="147638"/>
            </a:xfrm>
            <a:custGeom>
              <a:avLst/>
              <a:gdLst/>
              <a:ahLst/>
              <a:cxnLst/>
              <a:rect l="0" t="0" r="r" b="b"/>
              <a:pathLst>
                <a:path w="33" h="31">
                  <a:moveTo>
                    <a:pt x="16" y="31"/>
                  </a:moveTo>
                  <a:cubicBezTo>
                    <a:pt x="12" y="31"/>
                    <a:pt x="8" y="29"/>
                    <a:pt x="5" y="26"/>
                  </a:cubicBezTo>
                  <a:cubicBezTo>
                    <a:pt x="2" y="24"/>
                    <a:pt x="0" y="20"/>
                    <a:pt x="0" y="15"/>
                  </a:cubicBezTo>
                  <a:cubicBezTo>
                    <a:pt x="0" y="11"/>
                    <a:pt x="2" y="7"/>
                    <a:pt x="5" y="4"/>
                  </a:cubicBezTo>
                  <a:cubicBezTo>
                    <a:pt x="8" y="1"/>
                    <a:pt x="12" y="0"/>
                    <a:pt x="16" y="0"/>
                  </a:cubicBezTo>
                  <a:cubicBezTo>
                    <a:pt x="20" y="0"/>
                    <a:pt x="24" y="1"/>
                    <a:pt x="27" y="4"/>
                  </a:cubicBezTo>
                  <a:cubicBezTo>
                    <a:pt x="33" y="10"/>
                    <a:pt x="33" y="20"/>
                    <a:pt x="27" y="26"/>
                  </a:cubicBezTo>
                  <a:cubicBezTo>
                    <a:pt x="24" y="29"/>
                    <a:pt x="20" y="31"/>
                    <a:pt x="16" y="31"/>
                  </a:cubicBezTo>
                  <a:close/>
                  <a:moveTo>
                    <a:pt x="16" y="4"/>
                  </a:moveTo>
                  <a:cubicBezTo>
                    <a:pt x="13" y="4"/>
                    <a:pt x="10" y="5"/>
                    <a:pt x="8" y="7"/>
                  </a:cubicBezTo>
                  <a:cubicBezTo>
                    <a:pt x="6" y="9"/>
                    <a:pt x="4" y="12"/>
                    <a:pt x="4" y="15"/>
                  </a:cubicBezTo>
                  <a:cubicBezTo>
                    <a:pt x="4" y="19"/>
                    <a:pt x="6" y="21"/>
                    <a:pt x="8" y="24"/>
                  </a:cubicBezTo>
                  <a:cubicBezTo>
                    <a:pt x="10" y="26"/>
                    <a:pt x="13" y="27"/>
                    <a:pt x="16" y="27"/>
                  </a:cubicBezTo>
                  <a:cubicBezTo>
                    <a:pt x="19" y="27"/>
                    <a:pt x="22" y="26"/>
                    <a:pt x="24" y="24"/>
                  </a:cubicBezTo>
                  <a:cubicBezTo>
                    <a:pt x="29" y="19"/>
                    <a:pt x="29" y="12"/>
                    <a:pt x="24" y="7"/>
                  </a:cubicBezTo>
                  <a:cubicBezTo>
                    <a:pt x="22" y="5"/>
                    <a:pt x="19" y="4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4" name="Freeform 57"/>
            <p:cNvSpPr/>
            <p:nvPr/>
          </p:nvSpPr>
          <p:spPr bwMode="auto">
            <a:xfrm>
              <a:off x="504825" y="9525"/>
              <a:ext cx="233363" cy="5103813"/>
            </a:xfrm>
            <a:custGeom>
              <a:avLst/>
              <a:gdLst/>
              <a:ahLst/>
              <a:cxnLst/>
              <a:rect l="0" t="0" r="r" b="b"/>
              <a:pathLst>
                <a:path w="147" h="3215">
                  <a:moveTo>
                    <a:pt x="132" y="3215"/>
                  </a:moveTo>
                  <a:lnTo>
                    <a:pt x="129" y="2754"/>
                  </a:lnTo>
                  <a:lnTo>
                    <a:pt x="0" y="1901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898"/>
                  </a:lnTo>
                  <a:lnTo>
                    <a:pt x="144" y="2754"/>
                  </a:lnTo>
                  <a:lnTo>
                    <a:pt x="147" y="3215"/>
                  </a:lnTo>
                  <a:lnTo>
                    <a:pt x="132" y="32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5" name="Freeform 58"/>
            <p:cNvSpPr>
              <a:spLocks noEditPoints="1"/>
            </p:cNvSpPr>
            <p:nvPr/>
          </p:nvSpPr>
          <p:spPr bwMode="auto">
            <a:xfrm>
              <a:off x="633413" y="5103813"/>
              <a:ext cx="185738" cy="185738"/>
            </a:xfrm>
            <a:custGeom>
              <a:avLst/>
              <a:gdLst/>
              <a:ahLst/>
              <a:cxnLst/>
              <a:rect l="0" t="0" r="r" b="b"/>
              <a:pathLst>
                <a:path w="39" h="39">
                  <a:moveTo>
                    <a:pt x="20" y="39"/>
                  </a:moveTo>
                  <a:cubicBezTo>
                    <a:pt x="9" y="39"/>
                    <a:pt x="0" y="30"/>
                    <a:pt x="0" y="19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0" y="0"/>
                    <a:pt x="39" y="9"/>
                    <a:pt x="39" y="19"/>
                  </a:cubicBezTo>
                  <a:cubicBezTo>
                    <a:pt x="39" y="30"/>
                    <a:pt x="30" y="39"/>
                    <a:pt x="20" y="39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19"/>
                  </a:cubicBezTo>
                  <a:cubicBezTo>
                    <a:pt x="4" y="28"/>
                    <a:pt x="11" y="35"/>
                    <a:pt x="20" y="35"/>
                  </a:cubicBezTo>
                  <a:cubicBezTo>
                    <a:pt x="28" y="35"/>
                    <a:pt x="35" y="28"/>
                    <a:pt x="35" y="19"/>
                  </a:cubicBezTo>
                  <a:cubicBezTo>
                    <a:pt x="35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76424" y="1122363"/>
            <a:ext cx="8791575" cy="2387600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76424" y="3602038"/>
            <a:ext cx="8791575" cy="1655762"/>
          </a:xfrm>
        </p:spPr>
        <p:txBody>
          <a:bodyPr>
            <a:normAutofit/>
          </a:bodyPr>
          <a:lstStyle>
            <a:lvl1pPr marL="0" indent="0" algn="l">
              <a:buNone/>
              <a:defRPr sz="2000" cap="all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077511" y="5410201"/>
            <a:ext cx="2743200" cy="365125"/>
          </a:xfrm>
        </p:spPr>
        <p:txBody>
          <a:bodyPr/>
          <a:lstStyle/>
          <a:p>
            <a:fld id="{48A87A34-81AB-432B-8DAE-1953F412C126}" type="datetimeFigureOut">
              <a:rPr lang="en-US" dirty="0"/>
              <a:t>9/12/2024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876424" y="5410201"/>
            <a:ext cx="5124886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96911" y="5410199"/>
            <a:ext cx="771089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9/12/2024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1419226"/>
            <a:ext cx="9906000" cy="2852737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424362"/>
            <a:ext cx="9906000" cy="1374776"/>
          </a:xfrm>
        </p:spPr>
        <p:txBody>
          <a:bodyPr>
            <a:normAutofit/>
          </a:bodyPr>
          <a:lstStyle>
            <a:lvl1pPr marL="0" indent="0">
              <a:buNone/>
              <a:defRPr sz="1800" cap="all" baseline="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9/12/2024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1410" y="2249486"/>
            <a:ext cx="4878389" cy="354171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249486"/>
            <a:ext cx="4875211" cy="354171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9/12/2024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19126"/>
            <a:ext cx="9906000" cy="1477961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0019" y="2249486"/>
            <a:ext cx="4649783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1410" y="3073397"/>
            <a:ext cx="4878391" cy="2717801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8" y="2249485"/>
            <a:ext cx="4646602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073397"/>
            <a:ext cx="4875210" cy="2717801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9/12/2024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9/12/2024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9/12/2024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6705" y="609601"/>
            <a:ext cx="3856037" cy="1639884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56200" y="592666"/>
            <a:ext cx="5891209" cy="5198534"/>
          </a:xfrm>
        </p:spPr>
        <p:txBody>
          <a:bodyPr anchor="ctr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6705" y="2249486"/>
            <a:ext cx="3856037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9/12/2024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5934508" cy="163988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380721" y="609601"/>
            <a:ext cx="3666690" cy="5181599"/>
          </a:xfrm>
          <a:prstGeom prst="round2DiagRect">
            <a:avLst>
              <a:gd name="adj1" fmla="val 5608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2249486"/>
            <a:ext cx="5934511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9/12/2024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4304664"/>
            <a:ext cx="9912355" cy="819355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41411" y="606426"/>
            <a:ext cx="9912354" cy="3299778"/>
          </a:xfrm>
          <a:prstGeom prst="round2DiagRect">
            <a:avLst>
              <a:gd name="adj1" fmla="val 4860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3200"/>
            </a:lvl1pPr>
          </a:lstStyle>
          <a:p>
            <a:pPr marL="0" lvl="0" indent="0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5124020"/>
            <a:ext cx="9910859" cy="682472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9/12/2024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56" y="609600"/>
            <a:ext cx="9905955" cy="3429000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4419599"/>
            <a:ext cx="9904459" cy="1371599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9/12/2024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599"/>
            <a:ext cx="9302752" cy="2748429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365557"/>
            <a:ext cx="875229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1" y="4309919"/>
            <a:ext cx="9906002" cy="1489496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9/12/2024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60" name="TextBox 59"/>
          <p:cNvSpPr txBox="1"/>
          <p:nvPr/>
        </p:nvSpPr>
        <p:spPr>
          <a:xfrm>
            <a:off x="903512" y="73239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10537370" y="276497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2134041"/>
            <a:ext cx="9906001" cy="2511835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4657655"/>
            <a:ext cx="9904505" cy="1140644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9/12/2024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1141410" y="2674463"/>
            <a:ext cx="3196899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27918" y="3360263"/>
            <a:ext cx="3208735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4766" y="2677635"/>
            <a:ext cx="3184385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04213" y="3363435"/>
            <a:ext cx="3195830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442" y="2674463"/>
            <a:ext cx="3194968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52442" y="3360263"/>
            <a:ext cx="3194968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9/12/2024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1141411" y="609600"/>
            <a:ext cx="9905999" cy="1905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1141413" y="4404596"/>
            <a:ext cx="319524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141413" y="2666998"/>
            <a:ext cx="31952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41413" y="4980858"/>
            <a:ext cx="3195240" cy="8178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89053" y="4404596"/>
            <a:ext cx="320040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89053" y="2666998"/>
            <a:ext cx="31989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87593" y="4980857"/>
            <a:ext cx="3200400" cy="81034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567" y="4404595"/>
            <a:ext cx="3190741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852442" y="2666998"/>
            <a:ext cx="3194969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852442" y="4980854"/>
            <a:ext cx="3194968" cy="810345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9/12/2024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9/12/2024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042400" y="609599"/>
            <a:ext cx="2005011" cy="5181601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1410" y="609599"/>
            <a:ext cx="7748590" cy="5181601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9/12/2024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8" name="Group 7"/>
          <p:cNvGrpSpPr/>
          <p:nvPr/>
        </p:nvGrpSpPr>
        <p:grpSpPr>
          <a:xfrm>
            <a:off x="-14288" y="0"/>
            <a:ext cx="12053888" cy="6858001"/>
            <a:chOff x="-14288" y="0"/>
            <a:chExt cx="12053888" cy="6858001"/>
          </a:xfrm>
        </p:grpSpPr>
        <p:grpSp>
          <p:nvGrpSpPr>
            <p:cNvPr id="9" name="Group 8"/>
            <p:cNvGrpSpPr/>
            <p:nvPr/>
          </p:nvGrpSpPr>
          <p:grpSpPr>
            <a:xfrm>
              <a:off x="-14288" y="0"/>
              <a:ext cx="1220788" cy="6858001"/>
              <a:chOff x="-14288" y="0"/>
              <a:chExt cx="1220788" cy="6858001"/>
            </a:xfrm>
            <a:gradFill flip="none" rotWithShape="1">
              <a:gsLst>
                <a:gs pos="0">
                  <a:schemeClr val="tx2"/>
                </a:gs>
                <a:gs pos="100000">
                  <a:schemeClr val="bg2">
                    <a:lumMod val="60000"/>
                    <a:lumOff val="4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21" name="Rectangle 5"/>
              <p:cNvSpPr>
                <a:spLocks noChangeArrowheads="1"/>
              </p:cNvSpPr>
              <p:nvPr/>
            </p:nvSpPr>
            <p:spPr bwMode="auto">
              <a:xfrm>
                <a:off x="114300" y="4763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22" name="Freeform 6"/>
              <p:cNvSpPr>
                <a:spLocks noEditPoints="1"/>
              </p:cNvSpPr>
              <p:nvPr/>
            </p:nvSpPr>
            <p:spPr bwMode="auto">
              <a:xfrm>
                <a:off x="33337" y="217646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3" name="Freeform 7"/>
              <p:cNvSpPr>
                <a:spLocks noEditPoints="1"/>
              </p:cNvSpPr>
              <p:nvPr/>
            </p:nvSpPr>
            <p:spPr bwMode="auto">
              <a:xfrm>
                <a:off x="28575" y="4021138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4" name="Freeform 8"/>
              <p:cNvSpPr/>
              <p:nvPr/>
            </p:nvSpPr>
            <p:spPr bwMode="auto">
              <a:xfrm>
                <a:off x="200025" y="4763"/>
                <a:ext cx="369888" cy="1811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41">
                    <a:moveTo>
                      <a:pt x="218" y="1141"/>
                    </a:moveTo>
                    <a:lnTo>
                      <a:pt x="0" y="626"/>
                    </a:lnTo>
                    <a:lnTo>
                      <a:pt x="0" y="0"/>
                    </a:lnTo>
                    <a:lnTo>
                      <a:pt x="15" y="0"/>
                    </a:lnTo>
                    <a:lnTo>
                      <a:pt x="15" y="623"/>
                    </a:lnTo>
                    <a:lnTo>
                      <a:pt x="233" y="1135"/>
                    </a:lnTo>
                    <a:lnTo>
                      <a:pt x="218" y="114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5" name="Freeform 9"/>
              <p:cNvSpPr>
                <a:spLocks noEditPoints="1"/>
              </p:cNvSpPr>
              <p:nvPr/>
            </p:nvSpPr>
            <p:spPr bwMode="auto">
              <a:xfrm>
                <a:off x="503237" y="1801813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6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6" name="Freeform 10"/>
              <p:cNvSpPr/>
              <p:nvPr/>
            </p:nvSpPr>
            <p:spPr bwMode="auto">
              <a:xfrm>
                <a:off x="285750" y="4763"/>
                <a:ext cx="369888" cy="1430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901">
                    <a:moveTo>
                      <a:pt x="221" y="901"/>
                    </a:moveTo>
                    <a:lnTo>
                      <a:pt x="0" y="383"/>
                    </a:lnTo>
                    <a:lnTo>
                      <a:pt x="0" y="0"/>
                    </a:lnTo>
                    <a:lnTo>
                      <a:pt x="18" y="0"/>
                    </a:lnTo>
                    <a:lnTo>
                      <a:pt x="18" y="380"/>
                    </a:lnTo>
                    <a:lnTo>
                      <a:pt x="233" y="895"/>
                    </a:lnTo>
                    <a:lnTo>
                      <a:pt x="221" y="90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7" name="Freeform 11"/>
              <p:cNvSpPr/>
              <p:nvPr/>
            </p:nvSpPr>
            <p:spPr bwMode="auto">
              <a:xfrm>
                <a:off x="546100" y="0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96" y="575"/>
                    </a:moveTo>
                    <a:lnTo>
                      <a:pt x="78" y="575"/>
                    </a:lnTo>
                    <a:lnTo>
                      <a:pt x="78" y="192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96" y="189"/>
                    </a:lnTo>
                    <a:lnTo>
                      <a:pt x="96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8" name="Freeform 12"/>
              <p:cNvSpPr>
                <a:spLocks noEditPoints="1"/>
              </p:cNvSpPr>
              <p:nvPr/>
            </p:nvSpPr>
            <p:spPr bwMode="auto">
              <a:xfrm>
                <a:off x="588962" y="14208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7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9" name="Freeform 13"/>
              <p:cNvSpPr>
                <a:spLocks noEditPoints="1"/>
              </p:cNvSpPr>
              <p:nvPr/>
            </p:nvSpPr>
            <p:spPr bwMode="auto">
              <a:xfrm>
                <a:off x="588962" y="9032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0" name="Freeform 14"/>
              <p:cNvSpPr/>
              <p:nvPr/>
            </p:nvSpPr>
            <p:spPr bwMode="auto">
              <a:xfrm>
                <a:off x="641350" y="0"/>
                <a:ext cx="422275" cy="527050"/>
              </a:xfrm>
              <a:custGeom>
                <a:avLst/>
                <a:gdLst/>
                <a:ahLst/>
                <a:cxnLst/>
                <a:rect l="0" t="0" r="r" b="b"/>
                <a:pathLst>
                  <a:path w="266" h="332">
                    <a:moveTo>
                      <a:pt x="257" y="332"/>
                    </a:moveTo>
                    <a:lnTo>
                      <a:pt x="48" y="123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63" y="114"/>
                    </a:lnTo>
                    <a:lnTo>
                      <a:pt x="266" y="320"/>
                    </a:lnTo>
                    <a:lnTo>
                      <a:pt x="257" y="33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1" name="Freeform 15"/>
              <p:cNvSpPr>
                <a:spLocks noEditPoints="1"/>
              </p:cNvSpPr>
              <p:nvPr/>
            </p:nvSpPr>
            <p:spPr bwMode="auto">
              <a:xfrm>
                <a:off x="1020762" y="488950"/>
                <a:ext cx="161925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4" h="31">
                    <a:moveTo>
                      <a:pt x="17" y="31"/>
                    </a:moveTo>
                    <a:cubicBezTo>
                      <a:pt x="13" y="31"/>
                      <a:pt x="9" y="30"/>
                      <a:pt x="6" y="27"/>
                    </a:cubicBezTo>
                    <a:cubicBezTo>
                      <a:pt x="0" y="20"/>
                      <a:pt x="0" y="10"/>
                      <a:pt x="6" y="4"/>
                    </a:cubicBezTo>
                    <a:cubicBezTo>
                      <a:pt x="9" y="1"/>
                      <a:pt x="13" y="0"/>
                      <a:pt x="17" y="0"/>
                    </a:cubicBezTo>
                    <a:cubicBezTo>
                      <a:pt x="21" y="0"/>
                      <a:pt x="25" y="1"/>
                      <a:pt x="28" y="4"/>
                    </a:cubicBezTo>
                    <a:cubicBezTo>
                      <a:pt x="34" y="10"/>
                      <a:pt x="34" y="20"/>
                      <a:pt x="28" y="27"/>
                    </a:cubicBezTo>
                    <a:cubicBezTo>
                      <a:pt x="25" y="30"/>
                      <a:pt x="21" y="31"/>
                      <a:pt x="17" y="31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5"/>
                      <a:pt x="9" y="7"/>
                    </a:cubicBezTo>
                    <a:cubicBezTo>
                      <a:pt x="4" y="12"/>
                      <a:pt x="4" y="19"/>
                      <a:pt x="9" y="24"/>
                    </a:cubicBezTo>
                    <a:cubicBezTo>
                      <a:pt x="11" y="26"/>
                      <a:pt x="14" y="27"/>
                      <a:pt x="17" y="27"/>
                    </a:cubicBezTo>
                    <a:cubicBezTo>
                      <a:pt x="20" y="27"/>
                      <a:pt x="23" y="26"/>
                      <a:pt x="25" y="24"/>
                    </a:cubicBezTo>
                    <a:cubicBezTo>
                      <a:pt x="30" y="19"/>
                      <a:pt x="30" y="12"/>
                      <a:pt x="25" y="7"/>
                    </a:cubicBezTo>
                    <a:cubicBezTo>
                      <a:pt x="23" y="5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2" name="Line 16"/>
              <p:cNvSpPr>
                <a:spLocks noChangeShapeType="1"/>
              </p:cNvSpPr>
              <p:nvPr/>
            </p:nvSpPr>
            <p:spPr bwMode="auto">
              <a:xfrm>
                <a:off x="-4763" y="9525"/>
                <a:ext cx="0" cy="0"/>
              </a:xfrm>
              <a:prstGeom prst="line">
                <a:avLst/>
              </a:prstGeom>
              <a:grpFill/>
              <a:ln w="1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</p:spPr>
          </p:sp>
          <p:sp>
            <p:nvSpPr>
              <p:cNvPr id="33" name="Freeform 17"/>
              <p:cNvSpPr/>
              <p:nvPr/>
            </p:nvSpPr>
            <p:spPr bwMode="auto">
              <a:xfrm>
                <a:off x="9525" y="1801813"/>
                <a:ext cx="123825" cy="127000"/>
              </a:xfrm>
              <a:custGeom>
                <a:avLst/>
                <a:gdLst/>
                <a:ahLst/>
                <a:cxnLst/>
                <a:rect l="0" t="0" r="r" b="b"/>
                <a:pathLst>
                  <a:path w="78" h="80">
                    <a:moveTo>
                      <a:pt x="6" y="80"/>
                    </a:moveTo>
                    <a:lnTo>
                      <a:pt x="0" y="71"/>
                    </a:lnTo>
                    <a:lnTo>
                      <a:pt x="69" y="0"/>
                    </a:lnTo>
                    <a:lnTo>
                      <a:pt x="78" y="9"/>
                    </a:lnTo>
                    <a:lnTo>
                      <a:pt x="6" y="8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4" name="Freeform 18"/>
              <p:cNvSpPr/>
              <p:nvPr/>
            </p:nvSpPr>
            <p:spPr bwMode="auto">
              <a:xfrm>
                <a:off x="-9525" y="3549650"/>
                <a:ext cx="147638" cy="481013"/>
              </a:xfrm>
              <a:custGeom>
                <a:avLst/>
                <a:gdLst/>
                <a:ahLst/>
                <a:cxnLst/>
                <a:rect l="0" t="0" r="r" b="b"/>
                <a:pathLst>
                  <a:path w="93" h="303">
                    <a:moveTo>
                      <a:pt x="93" y="303"/>
                    </a:moveTo>
                    <a:lnTo>
                      <a:pt x="78" y="303"/>
                    </a:lnTo>
                    <a:lnTo>
                      <a:pt x="78" y="78"/>
                    </a:lnTo>
                    <a:lnTo>
                      <a:pt x="0" y="12"/>
                    </a:lnTo>
                    <a:lnTo>
                      <a:pt x="12" y="0"/>
                    </a:lnTo>
                    <a:lnTo>
                      <a:pt x="93" y="69"/>
                    </a:lnTo>
                    <a:lnTo>
                      <a:pt x="93" y="30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5" name="Freeform 19"/>
              <p:cNvSpPr/>
              <p:nvPr/>
            </p:nvSpPr>
            <p:spPr bwMode="auto">
              <a:xfrm>
                <a:off x="128587" y="1382713"/>
                <a:ext cx="142875" cy="476250"/>
              </a:xfrm>
              <a:custGeom>
                <a:avLst/>
                <a:gdLst/>
                <a:ahLst/>
                <a:cxnLst/>
                <a:rect l="0" t="0" r="r" b="b"/>
                <a:pathLst>
                  <a:path w="90" h="300">
                    <a:moveTo>
                      <a:pt x="90" y="300"/>
                    </a:moveTo>
                    <a:lnTo>
                      <a:pt x="78" y="300"/>
                    </a:lnTo>
                    <a:lnTo>
                      <a:pt x="78" y="84"/>
                    </a:lnTo>
                    <a:lnTo>
                      <a:pt x="0" y="9"/>
                    </a:lnTo>
                    <a:lnTo>
                      <a:pt x="9" y="0"/>
                    </a:lnTo>
                    <a:lnTo>
                      <a:pt x="90" y="81"/>
                    </a:lnTo>
                    <a:lnTo>
                      <a:pt x="90" y="30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6" name="Freeform 20"/>
              <p:cNvSpPr>
                <a:spLocks noEditPoints="1"/>
              </p:cNvSpPr>
              <p:nvPr/>
            </p:nvSpPr>
            <p:spPr bwMode="auto">
              <a:xfrm>
                <a:off x="204787" y="1849438"/>
                <a:ext cx="114300" cy="107950"/>
              </a:xfrm>
              <a:custGeom>
                <a:avLst/>
                <a:gdLst/>
                <a:ahLst/>
                <a:cxnLst/>
                <a:rect l="0" t="0" r="r" b="b"/>
                <a:pathLst>
                  <a:path w="24" h="23">
                    <a:moveTo>
                      <a:pt x="12" y="23"/>
                    </a:moveTo>
                    <a:cubicBezTo>
                      <a:pt x="6" y="23"/>
                      <a:pt x="0" y="18"/>
                      <a:pt x="0" y="12"/>
                    </a:cubicBezTo>
                    <a:cubicBezTo>
                      <a:pt x="0" y="5"/>
                      <a:pt x="6" y="0"/>
                      <a:pt x="12" y="0"/>
                    </a:cubicBezTo>
                    <a:cubicBezTo>
                      <a:pt x="18" y="0"/>
                      <a:pt x="24" y="5"/>
                      <a:pt x="24" y="12"/>
                    </a:cubicBezTo>
                    <a:cubicBezTo>
                      <a:pt x="24" y="18"/>
                      <a:pt x="18" y="23"/>
                      <a:pt x="12" y="23"/>
                    </a:cubicBezTo>
                    <a:close/>
                    <a:moveTo>
                      <a:pt x="12" y="4"/>
                    </a:moveTo>
                    <a:cubicBezTo>
                      <a:pt x="8" y="4"/>
                      <a:pt x="4" y="8"/>
                      <a:pt x="4" y="12"/>
                    </a:cubicBezTo>
                    <a:cubicBezTo>
                      <a:pt x="4" y="16"/>
                      <a:pt x="8" y="19"/>
                      <a:pt x="12" y="19"/>
                    </a:cubicBezTo>
                    <a:cubicBezTo>
                      <a:pt x="16" y="19"/>
                      <a:pt x="20" y="16"/>
                      <a:pt x="20" y="12"/>
                    </a:cubicBezTo>
                    <a:cubicBezTo>
                      <a:pt x="20" y="8"/>
                      <a:pt x="16" y="4"/>
                      <a:pt x="1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7" name="Rectangle 21"/>
              <p:cNvSpPr>
                <a:spLocks noChangeArrowheads="1"/>
              </p:cNvSpPr>
              <p:nvPr/>
            </p:nvSpPr>
            <p:spPr bwMode="auto">
              <a:xfrm>
                <a:off x="133350" y="4662488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38" name="Freeform 22"/>
              <p:cNvSpPr/>
              <p:nvPr/>
            </p:nvSpPr>
            <p:spPr bwMode="auto">
              <a:xfrm>
                <a:off x="223837" y="5041900"/>
                <a:ext cx="369888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35">
                    <a:moveTo>
                      <a:pt x="15" y="1135"/>
                    </a:moveTo>
                    <a:lnTo>
                      <a:pt x="0" y="1135"/>
                    </a:lnTo>
                    <a:lnTo>
                      <a:pt x="0" y="515"/>
                    </a:lnTo>
                    <a:lnTo>
                      <a:pt x="0" y="512"/>
                    </a:lnTo>
                    <a:lnTo>
                      <a:pt x="218" y="0"/>
                    </a:lnTo>
                    <a:lnTo>
                      <a:pt x="233" y="6"/>
                    </a:lnTo>
                    <a:lnTo>
                      <a:pt x="15" y="518"/>
                    </a:lnTo>
                    <a:lnTo>
                      <a:pt x="15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9" name="Freeform 23"/>
              <p:cNvSpPr>
                <a:spLocks noEditPoints="1"/>
              </p:cNvSpPr>
              <p:nvPr/>
            </p:nvSpPr>
            <p:spPr bwMode="auto">
              <a:xfrm>
                <a:off x="52387" y="44815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0" name="Freeform 24"/>
              <p:cNvSpPr/>
              <p:nvPr/>
            </p:nvSpPr>
            <p:spPr bwMode="auto">
              <a:xfrm>
                <a:off x="-14288" y="5627688"/>
                <a:ext cx="85725" cy="1216025"/>
              </a:xfrm>
              <a:custGeom>
                <a:avLst/>
                <a:gdLst/>
                <a:ahLst/>
                <a:cxnLst/>
                <a:rect l="0" t="0" r="r" b="b"/>
                <a:pathLst>
                  <a:path w="54" h="766">
                    <a:moveTo>
                      <a:pt x="54" y="766"/>
                    </a:moveTo>
                    <a:lnTo>
                      <a:pt x="36" y="766"/>
                    </a:lnTo>
                    <a:lnTo>
                      <a:pt x="36" y="149"/>
                    </a:lnTo>
                    <a:lnTo>
                      <a:pt x="0" y="3"/>
                    </a:lnTo>
                    <a:lnTo>
                      <a:pt x="18" y="0"/>
                    </a:lnTo>
                    <a:lnTo>
                      <a:pt x="54" y="146"/>
                    </a:lnTo>
                    <a:lnTo>
                      <a:pt x="54" y="76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1" name="Freeform 25"/>
              <p:cNvSpPr>
                <a:spLocks noEditPoints="1"/>
              </p:cNvSpPr>
              <p:nvPr/>
            </p:nvSpPr>
            <p:spPr bwMode="auto">
              <a:xfrm>
                <a:off x="527050" y="48672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2" name="Freeform 26"/>
              <p:cNvSpPr/>
              <p:nvPr/>
            </p:nvSpPr>
            <p:spPr bwMode="auto">
              <a:xfrm>
                <a:off x="309562" y="5422900"/>
                <a:ext cx="374650" cy="1425575"/>
              </a:xfrm>
              <a:custGeom>
                <a:avLst/>
                <a:gdLst/>
                <a:ahLst/>
                <a:cxnLst/>
                <a:rect l="0" t="0" r="r" b="b"/>
                <a:pathLst>
                  <a:path w="236" h="898">
                    <a:moveTo>
                      <a:pt x="18" y="898"/>
                    </a:moveTo>
                    <a:lnTo>
                      <a:pt x="0" y="898"/>
                    </a:lnTo>
                    <a:lnTo>
                      <a:pt x="0" y="515"/>
                    </a:lnTo>
                    <a:lnTo>
                      <a:pt x="3" y="512"/>
                    </a:lnTo>
                    <a:lnTo>
                      <a:pt x="221" y="0"/>
                    </a:lnTo>
                    <a:lnTo>
                      <a:pt x="236" y="6"/>
                    </a:lnTo>
                    <a:lnTo>
                      <a:pt x="18" y="518"/>
                    </a:lnTo>
                    <a:lnTo>
                      <a:pt x="18" y="89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3" name="Freeform 27"/>
              <p:cNvSpPr/>
              <p:nvPr/>
            </p:nvSpPr>
            <p:spPr bwMode="auto">
              <a:xfrm>
                <a:off x="569912" y="5945188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15" y="575"/>
                    </a:moveTo>
                    <a:lnTo>
                      <a:pt x="0" y="569"/>
                    </a:lnTo>
                    <a:lnTo>
                      <a:pt x="81" y="383"/>
                    </a:lnTo>
                    <a:lnTo>
                      <a:pt x="81" y="0"/>
                    </a:lnTo>
                    <a:lnTo>
                      <a:pt x="96" y="0"/>
                    </a:lnTo>
                    <a:lnTo>
                      <a:pt x="96" y="386"/>
                    </a:lnTo>
                    <a:lnTo>
                      <a:pt x="15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4" name="Freeform 28"/>
              <p:cNvSpPr>
                <a:spLocks noEditPoints="1"/>
              </p:cNvSpPr>
              <p:nvPr/>
            </p:nvSpPr>
            <p:spPr bwMode="auto">
              <a:xfrm>
                <a:off x="612775" y="52466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5" name="Freeform 29"/>
              <p:cNvSpPr>
                <a:spLocks noEditPoints="1"/>
              </p:cNvSpPr>
              <p:nvPr/>
            </p:nvSpPr>
            <p:spPr bwMode="auto">
              <a:xfrm>
                <a:off x="612775" y="57642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6" name="Freeform 30"/>
              <p:cNvSpPr/>
              <p:nvPr/>
            </p:nvSpPr>
            <p:spPr bwMode="auto">
              <a:xfrm>
                <a:off x="669925" y="6330950"/>
                <a:ext cx="417513" cy="517525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6">
                    <a:moveTo>
                      <a:pt x="15" y="326"/>
                    </a:moveTo>
                    <a:lnTo>
                      <a:pt x="0" y="320"/>
                    </a:lnTo>
                    <a:lnTo>
                      <a:pt x="45" y="206"/>
                    </a:lnTo>
                    <a:lnTo>
                      <a:pt x="48" y="206"/>
                    </a:lnTo>
                    <a:lnTo>
                      <a:pt x="254" y="0"/>
                    </a:lnTo>
                    <a:lnTo>
                      <a:pt x="263" y="12"/>
                    </a:lnTo>
                    <a:lnTo>
                      <a:pt x="60" y="215"/>
                    </a:lnTo>
                    <a:lnTo>
                      <a:pt x="15" y="32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7" name="Freeform 31"/>
              <p:cNvSpPr>
                <a:spLocks noEditPoints="1"/>
              </p:cNvSpPr>
              <p:nvPr/>
            </p:nvSpPr>
            <p:spPr bwMode="auto">
              <a:xfrm>
                <a:off x="1049337" y="6221413"/>
                <a:ext cx="157163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3" h="31">
                    <a:moveTo>
                      <a:pt x="16" y="31"/>
                    </a:moveTo>
                    <a:cubicBezTo>
                      <a:pt x="12" y="31"/>
                      <a:pt x="8" y="29"/>
                      <a:pt x="5" y="26"/>
                    </a:cubicBezTo>
                    <a:cubicBezTo>
                      <a:pt x="2" y="24"/>
                      <a:pt x="0" y="20"/>
                      <a:pt x="0" y="15"/>
                    </a:cubicBezTo>
                    <a:cubicBezTo>
                      <a:pt x="0" y="11"/>
                      <a:pt x="2" y="7"/>
                      <a:pt x="5" y="4"/>
                    </a:cubicBezTo>
                    <a:cubicBezTo>
                      <a:pt x="8" y="1"/>
                      <a:pt x="12" y="0"/>
                      <a:pt x="16" y="0"/>
                    </a:cubicBezTo>
                    <a:cubicBezTo>
                      <a:pt x="20" y="0"/>
                      <a:pt x="24" y="1"/>
                      <a:pt x="27" y="4"/>
                    </a:cubicBezTo>
                    <a:cubicBezTo>
                      <a:pt x="33" y="10"/>
                      <a:pt x="33" y="20"/>
                      <a:pt x="27" y="26"/>
                    </a:cubicBezTo>
                    <a:cubicBezTo>
                      <a:pt x="24" y="29"/>
                      <a:pt x="20" y="31"/>
                      <a:pt x="16" y="31"/>
                    </a:cubicBezTo>
                    <a:close/>
                    <a:moveTo>
                      <a:pt x="16" y="4"/>
                    </a:moveTo>
                    <a:cubicBezTo>
                      <a:pt x="13" y="4"/>
                      <a:pt x="10" y="5"/>
                      <a:pt x="8" y="7"/>
                    </a:cubicBezTo>
                    <a:cubicBezTo>
                      <a:pt x="6" y="9"/>
                      <a:pt x="4" y="12"/>
                      <a:pt x="4" y="15"/>
                    </a:cubicBezTo>
                    <a:cubicBezTo>
                      <a:pt x="4" y="19"/>
                      <a:pt x="6" y="21"/>
                      <a:pt x="8" y="24"/>
                    </a:cubicBezTo>
                    <a:cubicBezTo>
                      <a:pt x="10" y="26"/>
                      <a:pt x="13" y="27"/>
                      <a:pt x="16" y="27"/>
                    </a:cubicBezTo>
                    <a:cubicBezTo>
                      <a:pt x="19" y="27"/>
                      <a:pt x="22" y="26"/>
                      <a:pt x="24" y="24"/>
                    </a:cubicBezTo>
                    <a:cubicBezTo>
                      <a:pt x="29" y="19"/>
                      <a:pt x="29" y="12"/>
                      <a:pt x="24" y="7"/>
                    </a:cubicBezTo>
                    <a:cubicBezTo>
                      <a:pt x="22" y="5"/>
                      <a:pt x="19" y="4"/>
                      <a:pt x="16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</p:grpSp>
        <p:grpSp>
          <p:nvGrpSpPr>
            <p:cNvPr id="10" name="Group 9"/>
            <p:cNvGrpSpPr/>
            <p:nvPr/>
          </p:nvGrpSpPr>
          <p:grpSpPr>
            <a:xfrm>
              <a:off x="11364912" y="0"/>
              <a:ext cx="674688" cy="6848476"/>
              <a:chOff x="11364912" y="0"/>
              <a:chExt cx="674688" cy="6848476"/>
            </a:xfrm>
            <a:gradFill flip="none" rotWithShape="1">
              <a:gsLst>
                <a:gs pos="0">
                  <a:schemeClr val="tx2">
                    <a:alpha val="80000"/>
                  </a:schemeClr>
                </a:gs>
                <a:gs pos="100000">
                  <a:schemeClr val="bg2">
                    <a:lumMod val="60000"/>
                    <a:lumOff val="40000"/>
                    <a:alpha val="6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11" name="Freeform 32"/>
              <p:cNvSpPr/>
              <p:nvPr/>
            </p:nvSpPr>
            <p:spPr bwMode="auto">
              <a:xfrm>
                <a:off x="11483975" y="0"/>
                <a:ext cx="417513" cy="512763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3">
                    <a:moveTo>
                      <a:pt x="12" y="323"/>
                    </a:moveTo>
                    <a:lnTo>
                      <a:pt x="0" y="314"/>
                    </a:lnTo>
                    <a:lnTo>
                      <a:pt x="203" y="108"/>
                    </a:lnTo>
                    <a:lnTo>
                      <a:pt x="248" y="0"/>
                    </a:lnTo>
                    <a:lnTo>
                      <a:pt x="263" y="6"/>
                    </a:lnTo>
                    <a:lnTo>
                      <a:pt x="218" y="117"/>
                    </a:lnTo>
                    <a:lnTo>
                      <a:pt x="218" y="117"/>
                    </a:lnTo>
                    <a:lnTo>
                      <a:pt x="12" y="3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2" name="Freeform 33"/>
              <p:cNvSpPr>
                <a:spLocks noEditPoints="1"/>
              </p:cNvSpPr>
              <p:nvPr/>
            </p:nvSpPr>
            <p:spPr bwMode="auto">
              <a:xfrm>
                <a:off x="11364912" y="474663"/>
                <a:ext cx="157163" cy="152400"/>
              </a:xfrm>
              <a:custGeom>
                <a:avLst/>
                <a:gdLst/>
                <a:ahLst/>
                <a:cxnLst/>
                <a:rect l="0" t="0" r="r" b="b"/>
                <a:pathLst>
                  <a:path w="33" h="32">
                    <a:moveTo>
                      <a:pt x="17" y="32"/>
                    </a:moveTo>
                    <a:cubicBezTo>
                      <a:pt x="13" y="32"/>
                      <a:pt x="9" y="30"/>
                      <a:pt x="6" y="27"/>
                    </a:cubicBezTo>
                    <a:cubicBezTo>
                      <a:pt x="0" y="21"/>
                      <a:pt x="0" y="11"/>
                      <a:pt x="6" y="5"/>
                    </a:cubicBezTo>
                    <a:cubicBezTo>
                      <a:pt x="9" y="2"/>
                      <a:pt x="13" y="0"/>
                      <a:pt x="17" y="0"/>
                    </a:cubicBezTo>
                    <a:cubicBezTo>
                      <a:pt x="21" y="0"/>
                      <a:pt x="25" y="2"/>
                      <a:pt x="28" y="5"/>
                    </a:cubicBezTo>
                    <a:cubicBezTo>
                      <a:pt x="31" y="8"/>
                      <a:pt x="33" y="12"/>
                      <a:pt x="33" y="16"/>
                    </a:cubicBezTo>
                    <a:cubicBezTo>
                      <a:pt x="33" y="20"/>
                      <a:pt x="31" y="24"/>
                      <a:pt x="28" y="27"/>
                    </a:cubicBezTo>
                    <a:cubicBezTo>
                      <a:pt x="25" y="30"/>
                      <a:pt x="21" y="32"/>
                      <a:pt x="17" y="32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6"/>
                      <a:pt x="9" y="8"/>
                    </a:cubicBezTo>
                    <a:cubicBezTo>
                      <a:pt x="4" y="12"/>
                      <a:pt x="4" y="20"/>
                      <a:pt x="9" y="24"/>
                    </a:cubicBezTo>
                    <a:cubicBezTo>
                      <a:pt x="11" y="27"/>
                      <a:pt x="14" y="28"/>
                      <a:pt x="17" y="28"/>
                    </a:cubicBezTo>
                    <a:cubicBezTo>
                      <a:pt x="20" y="28"/>
                      <a:pt x="23" y="27"/>
                      <a:pt x="26" y="24"/>
                    </a:cubicBezTo>
                    <a:cubicBezTo>
                      <a:pt x="30" y="20"/>
                      <a:pt x="30" y="12"/>
                      <a:pt x="26" y="8"/>
                    </a:cubicBezTo>
                    <a:cubicBezTo>
                      <a:pt x="23" y="6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3" name="Freeform 34"/>
              <p:cNvSpPr>
                <a:spLocks noEditPoints="1"/>
              </p:cNvSpPr>
              <p:nvPr/>
            </p:nvSpPr>
            <p:spPr bwMode="auto">
              <a:xfrm>
                <a:off x="11631612" y="1539875"/>
                <a:ext cx="188913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4" name="Freeform 35"/>
              <p:cNvSpPr/>
              <p:nvPr/>
            </p:nvSpPr>
            <p:spPr bwMode="auto">
              <a:xfrm>
                <a:off x="11531600" y="5694363"/>
                <a:ext cx="298450" cy="1154113"/>
              </a:xfrm>
              <a:custGeom>
                <a:avLst/>
                <a:gdLst/>
                <a:ahLst/>
                <a:cxnLst/>
                <a:rect l="0" t="0" r="r" b="b"/>
                <a:pathLst>
                  <a:path w="188" h="727">
                    <a:moveTo>
                      <a:pt x="15" y="727"/>
                    </a:moveTo>
                    <a:lnTo>
                      <a:pt x="0" y="727"/>
                    </a:lnTo>
                    <a:lnTo>
                      <a:pt x="0" y="407"/>
                    </a:lnTo>
                    <a:lnTo>
                      <a:pt x="0" y="407"/>
                    </a:lnTo>
                    <a:lnTo>
                      <a:pt x="176" y="0"/>
                    </a:lnTo>
                    <a:lnTo>
                      <a:pt x="188" y="6"/>
                    </a:lnTo>
                    <a:lnTo>
                      <a:pt x="15" y="410"/>
                    </a:lnTo>
                    <a:lnTo>
                      <a:pt x="15" y="72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5" name="Freeform 36"/>
              <p:cNvSpPr>
                <a:spLocks noEditPoints="1"/>
              </p:cNvSpPr>
              <p:nvPr/>
            </p:nvSpPr>
            <p:spPr bwMode="auto">
              <a:xfrm>
                <a:off x="11772900" y="5551488"/>
                <a:ext cx="157163" cy="155575"/>
              </a:xfrm>
              <a:custGeom>
                <a:avLst/>
                <a:gdLst/>
                <a:ahLst/>
                <a:cxnLst/>
                <a:rect l="0" t="0" r="r" b="b"/>
                <a:pathLst>
                  <a:path w="33" h="33">
                    <a:moveTo>
                      <a:pt x="17" y="33"/>
                    </a:moveTo>
                    <a:cubicBezTo>
                      <a:pt x="8" y="33"/>
                      <a:pt x="0" y="25"/>
                      <a:pt x="0" y="16"/>
                    </a:cubicBezTo>
                    <a:cubicBezTo>
                      <a:pt x="0" y="7"/>
                      <a:pt x="8" y="0"/>
                      <a:pt x="17" y="0"/>
                    </a:cubicBezTo>
                    <a:cubicBezTo>
                      <a:pt x="26" y="0"/>
                      <a:pt x="33" y="7"/>
                      <a:pt x="33" y="16"/>
                    </a:cubicBezTo>
                    <a:cubicBezTo>
                      <a:pt x="33" y="25"/>
                      <a:pt x="26" y="33"/>
                      <a:pt x="17" y="33"/>
                    </a:cubicBezTo>
                    <a:close/>
                    <a:moveTo>
                      <a:pt x="17" y="4"/>
                    </a:moveTo>
                    <a:cubicBezTo>
                      <a:pt x="10" y="4"/>
                      <a:pt x="4" y="9"/>
                      <a:pt x="4" y="16"/>
                    </a:cubicBezTo>
                    <a:cubicBezTo>
                      <a:pt x="4" y="23"/>
                      <a:pt x="10" y="29"/>
                      <a:pt x="17" y="29"/>
                    </a:cubicBezTo>
                    <a:cubicBezTo>
                      <a:pt x="23" y="29"/>
                      <a:pt x="29" y="23"/>
                      <a:pt x="29" y="16"/>
                    </a:cubicBezTo>
                    <a:cubicBezTo>
                      <a:pt x="29" y="9"/>
                      <a:pt x="23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6" name="Freeform 37"/>
              <p:cNvSpPr/>
              <p:nvPr/>
            </p:nvSpPr>
            <p:spPr bwMode="auto">
              <a:xfrm>
                <a:off x="11710987" y="4763"/>
                <a:ext cx="304800" cy="1544638"/>
              </a:xfrm>
              <a:custGeom>
                <a:avLst/>
                <a:gdLst/>
                <a:ahLst/>
                <a:cxnLst/>
                <a:rect l="0" t="0" r="r" b="b"/>
                <a:pathLst>
                  <a:path w="192" h="973">
                    <a:moveTo>
                      <a:pt x="15" y="973"/>
                    </a:moveTo>
                    <a:lnTo>
                      <a:pt x="0" y="973"/>
                    </a:lnTo>
                    <a:lnTo>
                      <a:pt x="0" y="790"/>
                    </a:lnTo>
                    <a:lnTo>
                      <a:pt x="174" y="614"/>
                    </a:lnTo>
                    <a:lnTo>
                      <a:pt x="174" y="0"/>
                    </a:lnTo>
                    <a:lnTo>
                      <a:pt x="192" y="0"/>
                    </a:lnTo>
                    <a:lnTo>
                      <a:pt x="192" y="620"/>
                    </a:lnTo>
                    <a:lnTo>
                      <a:pt x="15" y="796"/>
                    </a:lnTo>
                    <a:lnTo>
                      <a:pt x="15" y="97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7" name="Freeform 38"/>
              <p:cNvSpPr>
                <a:spLocks noEditPoints="1"/>
              </p:cNvSpPr>
              <p:nvPr/>
            </p:nvSpPr>
            <p:spPr bwMode="auto">
              <a:xfrm>
                <a:off x="11636375" y="4867275"/>
                <a:ext cx="188913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8" name="Freeform 39"/>
              <p:cNvSpPr/>
              <p:nvPr/>
            </p:nvSpPr>
            <p:spPr bwMode="auto">
              <a:xfrm>
                <a:off x="11441112" y="5046663"/>
                <a:ext cx="307975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194" h="1135">
                    <a:moveTo>
                      <a:pt x="18" y="1135"/>
                    </a:moveTo>
                    <a:lnTo>
                      <a:pt x="0" y="1135"/>
                    </a:lnTo>
                    <a:lnTo>
                      <a:pt x="0" y="354"/>
                    </a:lnTo>
                    <a:lnTo>
                      <a:pt x="176" y="177"/>
                    </a:lnTo>
                    <a:lnTo>
                      <a:pt x="176" y="0"/>
                    </a:lnTo>
                    <a:lnTo>
                      <a:pt x="194" y="0"/>
                    </a:lnTo>
                    <a:lnTo>
                      <a:pt x="194" y="183"/>
                    </a:lnTo>
                    <a:lnTo>
                      <a:pt x="18" y="360"/>
                    </a:lnTo>
                    <a:lnTo>
                      <a:pt x="18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9" name="Freeform 40"/>
              <p:cNvSpPr>
                <a:spLocks noEditPoints="1"/>
              </p:cNvSpPr>
              <p:nvPr/>
            </p:nvSpPr>
            <p:spPr bwMode="auto">
              <a:xfrm>
                <a:off x="11849100" y="64166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0" name="Rectangle 41"/>
              <p:cNvSpPr>
                <a:spLocks noChangeArrowheads="1"/>
              </p:cNvSpPr>
              <p:nvPr/>
            </p:nvSpPr>
            <p:spPr bwMode="auto">
              <a:xfrm>
                <a:off x="11939587" y="6596063"/>
                <a:ext cx="23813" cy="2524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1413" y="618518"/>
            <a:ext cx="9905998" cy="14785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2" y="2249487"/>
            <a:ext cx="9905999" cy="354171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56921" y="5883276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9/12/2024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41411" y="5883275"/>
            <a:ext cx="623930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 cap="all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76321" y="5883274"/>
            <a:ext cx="77108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SzPct val="125000"/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9EA802-7659-41A1-B19A-1D3649E2E46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The Vision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A17E438-169A-49EF-8BDD-89612130779A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Our Story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C454881-42F9-4B3B-AA93-F0C62F4B9A4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07364" y="635856"/>
            <a:ext cx="1895475" cy="474345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E320F1FE-4B0B-4E77-9183-02755010A5F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81361" y="4254500"/>
            <a:ext cx="2990850" cy="219075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2DEF2A00-91A9-4C65-9E69-36D2E6F380C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40187" y="555183"/>
            <a:ext cx="1752600" cy="158115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6563D1DC-AA0C-4BA0-AF1C-15555B95CFA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560612" y="555183"/>
            <a:ext cx="1724025" cy="1590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137786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352125-C953-4E68-813E-ADE578313B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As a staff team, alongside parents and children we discussed what we felt represented our schools and community. 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C23BEEC-4478-4DBB-8A5E-4529430542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161027" y="1551300"/>
            <a:ext cx="6115217" cy="1091573"/>
          </a:xfrm>
        </p:spPr>
        <p:txBody>
          <a:bodyPr/>
          <a:lstStyle/>
          <a:p>
            <a:r>
              <a:rPr lang="en-GB" dirty="0"/>
              <a:t>WHAT DO OUR SCHOOLS NEED to flourish? </a:t>
            </a:r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A01F9562-495D-41AC-9423-DCB11577DA69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1141411" y="3224472"/>
            <a:ext cx="3128033" cy="2717800"/>
          </a:xfrm>
          <a:prstGeom prst="rect">
            <a:avLst/>
          </a:prstGeom>
        </p:spPr>
      </p:pic>
      <p:pic>
        <p:nvPicPr>
          <p:cNvPr id="8" name="Content Placeholder 7">
            <a:extLst>
              <a:ext uri="{FF2B5EF4-FFF2-40B4-BE49-F238E27FC236}">
                <a16:creationId xmlns:a16="http://schemas.microsoft.com/office/drawing/2014/main" id="{651CB34E-400B-459B-B212-5390B99A851C}"/>
              </a:ext>
            </a:extLst>
          </p:cNvPr>
          <p:cNvPicPr>
            <a:picLocks noGrp="1" noChangeAspect="1"/>
          </p:cNvPicPr>
          <p:nvPr>
            <p:ph sz="quarter" idx="4"/>
          </p:nvPr>
        </p:nvPicPr>
        <p:blipFill>
          <a:blip r:embed="rId3"/>
          <a:stretch>
            <a:fillRect/>
          </a:stretch>
        </p:blipFill>
        <p:spPr>
          <a:xfrm>
            <a:off x="4791700" y="2847122"/>
            <a:ext cx="2221634" cy="271780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B4E5165D-F4F8-4E9B-B93E-8BC39B24B71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14603" y="3546652"/>
            <a:ext cx="2949851" cy="2692222"/>
          </a:xfrm>
          <a:prstGeom prst="rect">
            <a:avLst/>
          </a:prstGeom>
        </p:spPr>
      </p:pic>
      <p:sp>
        <p:nvSpPr>
          <p:cNvPr id="10" name="Explosion: 8 Points 9">
            <a:extLst>
              <a:ext uri="{FF2B5EF4-FFF2-40B4-BE49-F238E27FC236}">
                <a16:creationId xmlns:a16="http://schemas.microsoft.com/office/drawing/2014/main" id="{890B7DD7-B0A5-4F61-87E8-82A1A265E112}"/>
              </a:ext>
            </a:extLst>
          </p:cNvPr>
          <p:cNvSpPr/>
          <p:nvPr/>
        </p:nvSpPr>
        <p:spPr>
          <a:xfrm>
            <a:off x="121795" y="2486514"/>
            <a:ext cx="2039232" cy="1091574"/>
          </a:xfrm>
          <a:prstGeom prst="irregularSeal1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Nurture</a:t>
            </a:r>
          </a:p>
        </p:txBody>
      </p:sp>
      <p:sp>
        <p:nvSpPr>
          <p:cNvPr id="11" name="Explosion: 8 Points 10">
            <a:extLst>
              <a:ext uri="{FF2B5EF4-FFF2-40B4-BE49-F238E27FC236}">
                <a16:creationId xmlns:a16="http://schemas.microsoft.com/office/drawing/2014/main" id="{CD041F48-4275-4C91-B855-752385A78397}"/>
              </a:ext>
            </a:extLst>
          </p:cNvPr>
          <p:cNvSpPr/>
          <p:nvPr/>
        </p:nvSpPr>
        <p:spPr>
          <a:xfrm>
            <a:off x="4647221" y="5164993"/>
            <a:ext cx="2631218" cy="1693007"/>
          </a:xfrm>
          <a:prstGeom prst="irregularSeal1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Aspirations</a:t>
            </a:r>
          </a:p>
        </p:txBody>
      </p:sp>
      <p:sp>
        <p:nvSpPr>
          <p:cNvPr id="12" name="Explosion: 8 Points 11">
            <a:extLst>
              <a:ext uri="{FF2B5EF4-FFF2-40B4-BE49-F238E27FC236}">
                <a16:creationId xmlns:a16="http://schemas.microsoft.com/office/drawing/2014/main" id="{D22EB211-2751-4C05-BFD3-4BB11E63DA24}"/>
              </a:ext>
            </a:extLst>
          </p:cNvPr>
          <p:cNvSpPr/>
          <p:nvPr/>
        </p:nvSpPr>
        <p:spPr>
          <a:xfrm>
            <a:off x="8221649" y="2035534"/>
            <a:ext cx="2663687" cy="1393466"/>
          </a:xfrm>
          <a:prstGeom prst="irregularSeal1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Opportunities</a:t>
            </a:r>
          </a:p>
        </p:txBody>
      </p:sp>
    </p:spTree>
    <p:extLst>
      <p:ext uri="{BB962C8B-B14F-4D97-AF65-F5344CB8AC3E}">
        <p14:creationId xmlns:p14="http://schemas.microsoft.com/office/powerpoint/2010/main" val="10854433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1873FE-B62D-45DE-997A-C5FD7F0454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School community consulted and vision agreed. 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D4AC4B0-1AB0-4B03-9738-926A845DC41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>
                <a:latin typeface="Bradley Hand ITC" panose="03070402050302030203" pitchFamily="66" charset="0"/>
              </a:rPr>
              <a:t>Our vision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D6FB392-DB6F-4A7B-AB2C-33BFC4122217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GB" b="1" i="1" dirty="0"/>
              <a:t>Ask</a:t>
            </a:r>
            <a:r>
              <a:rPr lang="en-GB" i="1" dirty="0"/>
              <a:t>… and it will be given to you;</a:t>
            </a:r>
            <a:endParaRPr lang="en-GB" b="1" i="1" dirty="0"/>
          </a:p>
          <a:p>
            <a:r>
              <a:rPr lang="en-GB" b="1" i="1" dirty="0"/>
              <a:t>Seek</a:t>
            </a:r>
            <a:r>
              <a:rPr lang="en-GB" i="1" dirty="0"/>
              <a:t>… and you will find.</a:t>
            </a:r>
            <a:endParaRPr lang="en-GB" dirty="0"/>
          </a:p>
          <a:p>
            <a:r>
              <a:rPr lang="en-GB" b="1" i="1" dirty="0"/>
              <a:t>Knock</a:t>
            </a:r>
            <a:r>
              <a:rPr lang="en-GB" i="1" dirty="0"/>
              <a:t>… and the door will be opened to you. 	</a:t>
            </a:r>
          </a:p>
          <a:p>
            <a:pPr marL="0" indent="0">
              <a:buNone/>
            </a:pPr>
            <a:r>
              <a:rPr lang="en-GB" dirty="0"/>
              <a:t>Matthew 7:7</a:t>
            </a:r>
          </a:p>
          <a:p>
            <a:endParaRPr lang="en-GB" dirty="0"/>
          </a:p>
        </p:txBody>
      </p:sp>
      <p:pic>
        <p:nvPicPr>
          <p:cNvPr id="2049" name="Picture 55">
            <a:extLst>
              <a:ext uri="{FF2B5EF4-FFF2-40B4-BE49-F238E27FC236}">
                <a16:creationId xmlns:a16="http://schemas.microsoft.com/office/drawing/2014/main" id="{8D81FD9E-48CA-427F-A4A6-5939CC06F60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2750" y="10180638"/>
            <a:ext cx="719138" cy="7191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3">
            <a:extLst>
              <a:ext uri="{FF2B5EF4-FFF2-40B4-BE49-F238E27FC236}">
                <a16:creationId xmlns:a16="http://schemas.microsoft.com/office/drawing/2014/main" id="{902BE6BC-95FF-4C6E-8031-CE57A50A5B2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8" name="Rectangle 4">
            <a:extLst>
              <a:ext uri="{FF2B5EF4-FFF2-40B4-BE49-F238E27FC236}">
                <a16:creationId xmlns:a16="http://schemas.microsoft.com/office/drawing/2014/main" id="{782B0284-38DE-4118-82E4-4D951C2CC14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45720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r"/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r"/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r"/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r"/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r"/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r"/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r"/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r"/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r"/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r"/>
                <a:tab pos="2865438" algn="ctr"/>
                <a:tab pos="5730875" algn="r"/>
              </a:tabLst>
            </a:pPr>
            <a:r>
              <a:rPr kumimoji="0" lang="en-GB" altLang="en-US" sz="800" b="1" i="1" u="none" strike="noStrike" cap="none" normalizeH="0" baseline="0">
                <a:ln>
                  <a:noFill/>
                </a:ln>
                <a:solidFill>
                  <a:srgbClr val="A6A6A6"/>
                </a:solidFill>
                <a:effectLst/>
                <a:latin typeface="Candara" panose="020E0502030303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Ask</a:t>
            </a:r>
            <a:r>
              <a:rPr kumimoji="0" lang="en-GB" altLang="en-US" sz="800" b="0" i="1" u="none" strike="noStrike" cap="none" normalizeH="0" baseline="0">
                <a:ln>
                  <a:noFill/>
                </a:ln>
                <a:solidFill>
                  <a:srgbClr val="A6A6A6"/>
                </a:solidFill>
                <a:effectLst/>
                <a:latin typeface="Candara" panose="020E0502030303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… and it will be given to you;</a:t>
            </a:r>
            <a:endParaRPr kumimoji="0" lang="en-GB" altLang="en-US" sz="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r"/>
                <a:tab pos="2865438" algn="ctr"/>
                <a:tab pos="5730875" algn="r"/>
              </a:tabLst>
            </a:pPr>
            <a:r>
              <a:rPr kumimoji="0" lang="en-GB" altLang="en-US" sz="800" b="1" i="1" u="none" strike="noStrike" cap="none" normalizeH="0" baseline="0">
                <a:ln>
                  <a:noFill/>
                </a:ln>
                <a:solidFill>
                  <a:srgbClr val="A6A6A6"/>
                </a:solidFill>
                <a:effectLst/>
                <a:latin typeface="Candara" panose="020E0502030303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Seek</a:t>
            </a:r>
            <a:r>
              <a:rPr kumimoji="0" lang="en-GB" altLang="en-US" sz="800" b="0" i="1" u="none" strike="noStrike" cap="none" normalizeH="0" baseline="0">
                <a:ln>
                  <a:noFill/>
                </a:ln>
                <a:solidFill>
                  <a:srgbClr val="A6A6A6"/>
                </a:solidFill>
                <a:effectLst/>
                <a:latin typeface="Candara" panose="020E0502030303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… and you will find.</a:t>
            </a:r>
            <a:endParaRPr kumimoji="0" lang="en-GB" altLang="en-US" sz="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r"/>
                <a:tab pos="2865438" algn="ctr"/>
                <a:tab pos="5730875" algn="r"/>
              </a:tabLst>
            </a:pPr>
            <a:r>
              <a:rPr kumimoji="0" lang="en-GB" altLang="en-US" sz="800" b="1" i="1" u="none" strike="noStrike" cap="none" normalizeH="0" baseline="0">
                <a:ln>
                  <a:noFill/>
                </a:ln>
                <a:solidFill>
                  <a:srgbClr val="A6A6A6"/>
                </a:solidFill>
                <a:effectLst/>
                <a:latin typeface="Candara" panose="020E0502030303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Knock</a:t>
            </a:r>
            <a:r>
              <a:rPr kumimoji="0" lang="en-GB" altLang="en-US" sz="800" b="0" i="1" u="none" strike="noStrike" cap="none" normalizeH="0" baseline="0">
                <a:ln>
                  <a:noFill/>
                </a:ln>
                <a:solidFill>
                  <a:srgbClr val="A6A6A6"/>
                </a:solidFill>
                <a:effectLst/>
                <a:latin typeface="Candara" panose="020E0502030303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… and the door will be opened to you. 	</a:t>
            </a:r>
            <a:r>
              <a:rPr kumimoji="0" lang="en-GB" altLang="en-US" sz="800" b="0" i="0" u="none" strike="noStrike" cap="none" normalizeH="0" baseline="0">
                <a:ln>
                  <a:noFill/>
                </a:ln>
                <a:solidFill>
                  <a:srgbClr val="A6A6A6"/>
                </a:solidFill>
                <a:effectLst/>
                <a:latin typeface="Candara" panose="020E0502030303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Matthew 7:7</a:t>
            </a:r>
            <a:endParaRPr kumimoji="0" lang="en-GB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14" name="Content Placeholder 6">
            <a:extLst>
              <a:ext uri="{FF2B5EF4-FFF2-40B4-BE49-F238E27FC236}">
                <a16:creationId xmlns:a16="http://schemas.microsoft.com/office/drawing/2014/main" id="{81A180F7-CD6E-4FC8-8C13-5650ADD47755}"/>
              </a:ext>
            </a:extLst>
          </p:cNvPr>
          <p:cNvPicPr>
            <a:picLocks noGrp="1" noChangeAspect="1"/>
          </p:cNvPicPr>
          <p:nvPr>
            <p:ph sz="quarter" idx="4"/>
          </p:nvPr>
        </p:nvPicPr>
        <p:blipFill>
          <a:blip r:embed="rId3"/>
          <a:stretch>
            <a:fillRect/>
          </a:stretch>
        </p:blipFill>
        <p:spPr>
          <a:xfrm>
            <a:off x="6894716" y="2249486"/>
            <a:ext cx="1621132" cy="1408525"/>
          </a:xfrm>
          <a:prstGeom prst="rect">
            <a:avLst/>
          </a:prstGeom>
        </p:spPr>
      </p:pic>
      <p:pic>
        <p:nvPicPr>
          <p:cNvPr id="15" name="Content Placeholder 7">
            <a:extLst>
              <a:ext uri="{FF2B5EF4-FFF2-40B4-BE49-F238E27FC236}">
                <a16:creationId xmlns:a16="http://schemas.microsoft.com/office/drawing/2014/main" id="{E8D49E7F-9B40-4736-B4F3-C9DF73A6416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028517" y="1856745"/>
            <a:ext cx="1793464" cy="2194005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AC62B873-C32C-4EE5-885F-6395EE6D8E6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381865" y="4270221"/>
            <a:ext cx="1730329" cy="15792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95166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117B833-594D-41FE-A532-A54D23BC27C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3655215" y="2556562"/>
            <a:ext cx="4878391" cy="2717801"/>
          </a:xfrm>
        </p:spPr>
        <p:txBody>
          <a:bodyPr/>
          <a:lstStyle/>
          <a:p>
            <a:r>
              <a:rPr lang="en-GB" b="1" i="1" dirty="0"/>
              <a:t>Ask</a:t>
            </a:r>
            <a:r>
              <a:rPr lang="en-GB" i="1" dirty="0"/>
              <a:t>… and it will be given to you;</a:t>
            </a:r>
            <a:endParaRPr lang="en-GB" b="1" i="1" dirty="0"/>
          </a:p>
          <a:p>
            <a:r>
              <a:rPr lang="en-GB" b="1" i="1" dirty="0"/>
              <a:t>Seek</a:t>
            </a:r>
            <a:r>
              <a:rPr lang="en-GB" i="1" dirty="0"/>
              <a:t>… and you will find.</a:t>
            </a:r>
            <a:endParaRPr lang="en-GB" dirty="0"/>
          </a:p>
          <a:p>
            <a:r>
              <a:rPr lang="en-GB" b="1" i="1" dirty="0"/>
              <a:t>Knock</a:t>
            </a:r>
            <a:r>
              <a:rPr lang="en-GB" i="1" dirty="0"/>
              <a:t>… and the door will be opened to you. 	</a:t>
            </a:r>
          </a:p>
          <a:p>
            <a:pPr marL="0" indent="0">
              <a:buNone/>
            </a:pPr>
            <a:r>
              <a:rPr lang="en-GB" dirty="0"/>
              <a:t>Matthew 7:7</a:t>
            </a:r>
          </a:p>
          <a:p>
            <a:endParaRPr lang="en-GB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6398809-C93F-489A-AE30-6F3C0AC64756}"/>
              </a:ext>
            </a:extLst>
          </p:cNvPr>
          <p:cNvSpPr txBox="1"/>
          <p:nvPr/>
        </p:nvSpPr>
        <p:spPr>
          <a:xfrm>
            <a:off x="3593990" y="556591"/>
            <a:ext cx="592372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What Values do we want our children to follow? </a:t>
            </a:r>
          </a:p>
          <a:p>
            <a:r>
              <a:rPr lang="en-GB" dirty="0"/>
              <a:t>Which best fit in with our vision?</a:t>
            </a:r>
          </a:p>
        </p:txBody>
      </p:sp>
      <p:sp>
        <p:nvSpPr>
          <p:cNvPr id="9" name="Explosion: 8 Points 8">
            <a:extLst>
              <a:ext uri="{FF2B5EF4-FFF2-40B4-BE49-F238E27FC236}">
                <a16:creationId xmlns:a16="http://schemas.microsoft.com/office/drawing/2014/main" id="{646D67D6-1FF2-482E-A785-A2ADB52D2614}"/>
              </a:ext>
            </a:extLst>
          </p:cNvPr>
          <p:cNvSpPr/>
          <p:nvPr/>
        </p:nvSpPr>
        <p:spPr>
          <a:xfrm>
            <a:off x="622058" y="421925"/>
            <a:ext cx="2289976" cy="2154803"/>
          </a:xfrm>
          <a:prstGeom prst="irregularSeal1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Respect</a:t>
            </a:r>
          </a:p>
        </p:txBody>
      </p:sp>
      <p:sp>
        <p:nvSpPr>
          <p:cNvPr id="10" name="Explosion: 8 Points 9">
            <a:extLst>
              <a:ext uri="{FF2B5EF4-FFF2-40B4-BE49-F238E27FC236}">
                <a16:creationId xmlns:a16="http://schemas.microsoft.com/office/drawing/2014/main" id="{BCDF92F5-9A32-435B-AA58-569CE27B2C1A}"/>
              </a:ext>
            </a:extLst>
          </p:cNvPr>
          <p:cNvSpPr/>
          <p:nvPr/>
        </p:nvSpPr>
        <p:spPr>
          <a:xfrm>
            <a:off x="8213698" y="879756"/>
            <a:ext cx="3291840" cy="1879347"/>
          </a:xfrm>
          <a:prstGeom prst="irregularSeal1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Responsibility</a:t>
            </a:r>
          </a:p>
        </p:txBody>
      </p:sp>
      <p:sp>
        <p:nvSpPr>
          <p:cNvPr id="11" name="Explosion: 8 Points 10">
            <a:extLst>
              <a:ext uri="{FF2B5EF4-FFF2-40B4-BE49-F238E27FC236}">
                <a16:creationId xmlns:a16="http://schemas.microsoft.com/office/drawing/2014/main" id="{9B4DADE9-842E-4007-800A-18F5818A9DD3}"/>
              </a:ext>
            </a:extLst>
          </p:cNvPr>
          <p:cNvSpPr/>
          <p:nvPr/>
        </p:nvSpPr>
        <p:spPr>
          <a:xfrm>
            <a:off x="423275" y="4268841"/>
            <a:ext cx="2345635" cy="2154803"/>
          </a:xfrm>
          <a:prstGeom prst="irregularSeal1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Hope</a:t>
            </a:r>
          </a:p>
        </p:txBody>
      </p:sp>
      <p:sp>
        <p:nvSpPr>
          <p:cNvPr id="12" name="Explosion: 8 Points 11">
            <a:extLst>
              <a:ext uri="{FF2B5EF4-FFF2-40B4-BE49-F238E27FC236}">
                <a16:creationId xmlns:a16="http://schemas.microsoft.com/office/drawing/2014/main" id="{8898D1E0-1287-4A9C-AE32-EF5C411E1596}"/>
              </a:ext>
            </a:extLst>
          </p:cNvPr>
          <p:cNvSpPr/>
          <p:nvPr/>
        </p:nvSpPr>
        <p:spPr>
          <a:xfrm>
            <a:off x="8404529" y="4476584"/>
            <a:ext cx="2973788" cy="1879347"/>
          </a:xfrm>
          <a:prstGeom prst="irregularSeal1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Strength</a:t>
            </a:r>
          </a:p>
        </p:txBody>
      </p:sp>
      <p:sp>
        <p:nvSpPr>
          <p:cNvPr id="13" name="Explosion: 8 Points 12">
            <a:extLst>
              <a:ext uri="{FF2B5EF4-FFF2-40B4-BE49-F238E27FC236}">
                <a16:creationId xmlns:a16="http://schemas.microsoft.com/office/drawing/2014/main" id="{08D907C2-3331-43AC-9E73-CD1EAE54026B}"/>
              </a:ext>
            </a:extLst>
          </p:cNvPr>
          <p:cNvSpPr/>
          <p:nvPr/>
        </p:nvSpPr>
        <p:spPr>
          <a:xfrm>
            <a:off x="4623949" y="5416257"/>
            <a:ext cx="2894275" cy="1411357"/>
          </a:xfrm>
          <a:prstGeom prst="irregularSeal1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Kindness</a:t>
            </a:r>
          </a:p>
        </p:txBody>
      </p:sp>
      <p:sp>
        <p:nvSpPr>
          <p:cNvPr id="14" name="Explosion: 8 Points 13">
            <a:extLst>
              <a:ext uri="{FF2B5EF4-FFF2-40B4-BE49-F238E27FC236}">
                <a16:creationId xmlns:a16="http://schemas.microsoft.com/office/drawing/2014/main" id="{13C9BAE7-1030-40AD-AE3F-A469F5A3C087}"/>
              </a:ext>
            </a:extLst>
          </p:cNvPr>
          <p:cNvSpPr/>
          <p:nvPr/>
        </p:nvSpPr>
        <p:spPr>
          <a:xfrm>
            <a:off x="4803894" y="1202921"/>
            <a:ext cx="2417197" cy="1353640"/>
          </a:xfrm>
          <a:prstGeom prst="irregularSeal1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Unity</a:t>
            </a:r>
          </a:p>
        </p:txBody>
      </p:sp>
      <p:sp>
        <p:nvSpPr>
          <p:cNvPr id="15" name="Arrow: Down 14">
            <a:extLst>
              <a:ext uri="{FF2B5EF4-FFF2-40B4-BE49-F238E27FC236}">
                <a16:creationId xmlns:a16="http://schemas.microsoft.com/office/drawing/2014/main" id="{DF6242C2-2C6D-4E37-8D65-B69B5BE19A56}"/>
              </a:ext>
            </a:extLst>
          </p:cNvPr>
          <p:cNvSpPr/>
          <p:nvPr/>
        </p:nvSpPr>
        <p:spPr>
          <a:xfrm rot="19140401">
            <a:off x="2769849" y="2075235"/>
            <a:ext cx="595680" cy="1002986"/>
          </a:xfrm>
          <a:prstGeom prst="downArrow">
            <a:avLst>
              <a:gd name="adj1" fmla="val 50000"/>
              <a:gd name="adj2" fmla="val 49895"/>
            </a:avLst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Arrow: Down 15">
            <a:extLst>
              <a:ext uri="{FF2B5EF4-FFF2-40B4-BE49-F238E27FC236}">
                <a16:creationId xmlns:a16="http://schemas.microsoft.com/office/drawing/2014/main" id="{5863FD1F-2C7E-41A7-97D8-2C603555F977}"/>
              </a:ext>
            </a:extLst>
          </p:cNvPr>
          <p:cNvSpPr/>
          <p:nvPr/>
        </p:nvSpPr>
        <p:spPr>
          <a:xfrm rot="14742107">
            <a:off x="2716524" y="3767346"/>
            <a:ext cx="595680" cy="1002986"/>
          </a:xfrm>
          <a:prstGeom prst="downArrow">
            <a:avLst>
              <a:gd name="adj1" fmla="val 50000"/>
              <a:gd name="adj2" fmla="val 49895"/>
            </a:avLst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Arrow: Down 16">
            <a:extLst>
              <a:ext uri="{FF2B5EF4-FFF2-40B4-BE49-F238E27FC236}">
                <a16:creationId xmlns:a16="http://schemas.microsoft.com/office/drawing/2014/main" id="{CAAEA6B7-2A5B-4CFB-A947-35A82AF315A3}"/>
              </a:ext>
            </a:extLst>
          </p:cNvPr>
          <p:cNvSpPr/>
          <p:nvPr/>
        </p:nvSpPr>
        <p:spPr>
          <a:xfrm rot="10800000">
            <a:off x="5773246" y="4652092"/>
            <a:ext cx="595680" cy="1002986"/>
          </a:xfrm>
          <a:prstGeom prst="downArrow">
            <a:avLst>
              <a:gd name="adj1" fmla="val 50000"/>
              <a:gd name="adj2" fmla="val 49895"/>
            </a:avLst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Arrow: Down 17">
            <a:extLst>
              <a:ext uri="{FF2B5EF4-FFF2-40B4-BE49-F238E27FC236}">
                <a16:creationId xmlns:a16="http://schemas.microsoft.com/office/drawing/2014/main" id="{CE978D1C-037C-49EE-903B-185875B9998A}"/>
              </a:ext>
            </a:extLst>
          </p:cNvPr>
          <p:cNvSpPr/>
          <p:nvPr/>
        </p:nvSpPr>
        <p:spPr>
          <a:xfrm>
            <a:off x="6265627" y="1828660"/>
            <a:ext cx="415744" cy="798848"/>
          </a:xfrm>
          <a:prstGeom prst="downArrow">
            <a:avLst>
              <a:gd name="adj1" fmla="val 50000"/>
              <a:gd name="adj2" fmla="val 49895"/>
            </a:avLst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Arrow: Down 18">
            <a:extLst>
              <a:ext uri="{FF2B5EF4-FFF2-40B4-BE49-F238E27FC236}">
                <a16:creationId xmlns:a16="http://schemas.microsoft.com/office/drawing/2014/main" id="{ACF51393-B8CF-4FDC-B3CA-B42936BC86FE}"/>
              </a:ext>
            </a:extLst>
          </p:cNvPr>
          <p:cNvSpPr/>
          <p:nvPr/>
        </p:nvSpPr>
        <p:spPr>
          <a:xfrm rot="2909101">
            <a:off x="8575887" y="2404410"/>
            <a:ext cx="595680" cy="1002986"/>
          </a:xfrm>
          <a:prstGeom prst="downArrow">
            <a:avLst>
              <a:gd name="adj1" fmla="val 50000"/>
              <a:gd name="adj2" fmla="val 49895"/>
            </a:avLst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Arrow: Down 19">
            <a:extLst>
              <a:ext uri="{FF2B5EF4-FFF2-40B4-BE49-F238E27FC236}">
                <a16:creationId xmlns:a16="http://schemas.microsoft.com/office/drawing/2014/main" id="{518AF957-A153-46F6-A66B-F593E2E0DA77}"/>
              </a:ext>
            </a:extLst>
          </p:cNvPr>
          <p:cNvSpPr/>
          <p:nvPr/>
        </p:nvSpPr>
        <p:spPr>
          <a:xfrm rot="7274747">
            <a:off x="8880235" y="3635831"/>
            <a:ext cx="595680" cy="1002986"/>
          </a:xfrm>
          <a:prstGeom prst="downArrow">
            <a:avLst>
              <a:gd name="adj1" fmla="val 50000"/>
              <a:gd name="adj2" fmla="val 49895"/>
            </a:avLst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141480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5D6EB0-988E-49D0-98CA-C29AB13306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Living the vision 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5252DEC-B5BB-4D12-B025-2D3AAAB9896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996308" y="1774620"/>
            <a:ext cx="1619671" cy="748156"/>
          </a:xfrm>
        </p:spPr>
        <p:txBody>
          <a:bodyPr/>
          <a:lstStyle/>
          <a:p>
            <a:r>
              <a:rPr lang="en-GB" dirty="0"/>
              <a:t>Children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20AB0A9-2D83-446A-9C0C-F89DC8D28C6D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/>
              <a:t>Actively asking questions in lessons.</a:t>
            </a:r>
          </a:p>
          <a:p>
            <a:r>
              <a:rPr lang="en-GB" dirty="0"/>
              <a:t>Reflective times to seek out what they need to find.</a:t>
            </a:r>
          </a:p>
          <a:p>
            <a:r>
              <a:rPr lang="en-GB" dirty="0"/>
              <a:t>Opportunities given to them library leaders, school council, sports leaders. 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FCE698E-CF3E-4DCA-B754-9CCAEAF70307}"/>
              </a:ext>
            </a:extLst>
          </p:cNvPr>
          <p:cNvSpPr>
            <a:spLocks noGrp="1"/>
          </p:cNvSpPr>
          <p:nvPr>
            <p:ph sz="quarter" idx="4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/>
              <a:t>School trips to widen learning opportunities.</a:t>
            </a:r>
          </a:p>
          <a:p>
            <a:r>
              <a:rPr lang="en-GB" dirty="0"/>
              <a:t>Visitors to come and see the children from a wide range of cultures. </a:t>
            </a:r>
          </a:p>
          <a:p>
            <a:r>
              <a:rPr lang="en-GB" dirty="0"/>
              <a:t>Well being high and children happy to come to school (pupil voice collected).</a:t>
            </a:r>
          </a:p>
          <a:p>
            <a:endParaRPr lang="en-GB" dirty="0"/>
          </a:p>
        </p:txBody>
      </p:sp>
      <p:sp>
        <p:nvSpPr>
          <p:cNvPr id="7" name="Text Placeholder 4">
            <a:extLst>
              <a:ext uri="{FF2B5EF4-FFF2-40B4-BE49-F238E27FC236}">
                <a16:creationId xmlns:a16="http://schemas.microsoft.com/office/drawing/2014/main" id="{B57FBDC1-141F-45F6-9192-B8DFF9BACE96}"/>
              </a:ext>
            </a:extLst>
          </p:cNvPr>
          <p:cNvSpPr txBox="1">
            <a:spLocks/>
          </p:cNvSpPr>
          <p:nvPr/>
        </p:nvSpPr>
        <p:spPr>
          <a:xfrm>
            <a:off x="8634853" y="1819904"/>
            <a:ext cx="2412557" cy="861165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SzPct val="125000"/>
              <a:buFont typeface="Arial" panose="020B0604020202020204" pitchFamily="34" charset="0"/>
              <a:buNone/>
              <a:defRPr sz="2400" b="0" kern="1200" cap="all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None/>
              <a:defRPr sz="20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None/>
              <a:defRPr sz="1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dirty="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74070FCD-7326-4763-B700-B752E0636EC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57736" y="238685"/>
            <a:ext cx="4115064" cy="21861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650460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D31B89-4796-4DCD-9164-E2611AFD43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Living the vision 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343E6B2-4688-49E0-8975-512DC031602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staff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702B817-8A8C-42E0-92EE-A399F1DAEA40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/>
              <a:t>Well being has improved.</a:t>
            </a:r>
          </a:p>
          <a:p>
            <a:r>
              <a:rPr lang="en-GB" dirty="0"/>
              <a:t>Staff asking and seeking out  opportunities to improve. </a:t>
            </a:r>
          </a:p>
          <a:p>
            <a:r>
              <a:rPr lang="en-GB" dirty="0"/>
              <a:t>Courses provided and additional training to open new doors.</a:t>
            </a:r>
          </a:p>
          <a:p>
            <a:r>
              <a:rPr lang="en-GB" dirty="0"/>
              <a:t>  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E6C2993-4FE5-4A55-83C7-74646B83FE11}"/>
              </a:ext>
            </a:extLst>
          </p:cNvPr>
          <p:cNvSpPr>
            <a:spLocks noGrp="1"/>
          </p:cNvSpPr>
          <p:nvPr>
            <p:ph sz="quarter" idx="4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/>
              <a:t>Staff consulted on what is happening and given opportunities to have a voice and share new ideas. 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E4EA3823-0C1F-4EB5-A2F0-B6FB66F29D5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28808" y="393638"/>
            <a:ext cx="3720424" cy="22678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571310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6E61F1-195E-45CB-A811-D17B548166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Living the vision 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A2B5972-2F76-4059-BAAE-4B274DD3960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Within the community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B3FAFB7-C5FF-4A11-BDBF-005E67C01BB6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dirty="0"/>
              <a:t>Forming established links with church regular visits. </a:t>
            </a:r>
          </a:p>
          <a:p>
            <a:r>
              <a:rPr lang="en-GB" dirty="0"/>
              <a:t>Setting up Stay and Play sessions reaching out to young mum’s in the community. </a:t>
            </a:r>
          </a:p>
          <a:p>
            <a:r>
              <a:rPr lang="en-GB" dirty="0"/>
              <a:t>Parents visiting school to take part in their children’s learning. 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7F0A419-40E3-4C0C-9CCF-9A32EC0B3B20}"/>
              </a:ext>
            </a:extLst>
          </p:cNvPr>
          <p:cNvSpPr>
            <a:spLocks noGrp="1"/>
          </p:cNvSpPr>
          <p:nvPr>
            <p:ph sz="quarter" idx="4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dirty="0"/>
              <a:t>Strong links with the Friends of the school. The community supporting with prizes and holding events that the children are invited to. </a:t>
            </a:r>
          </a:p>
          <a:p>
            <a:r>
              <a:rPr lang="en-GB" dirty="0"/>
              <a:t>Developing outside area to enable more doors to be opened for the children. 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986F1083-9992-4A4C-A9DB-80C4F3EC648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5659" y="310009"/>
            <a:ext cx="2568433" cy="22752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835238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ircuit">
  <a:themeElements>
    <a:clrScheme name="Circuit">
      <a:dk1>
        <a:sysClr val="windowText" lastClr="000000"/>
      </a:dk1>
      <a:lt1>
        <a:sysClr val="window" lastClr="FFFFFF"/>
      </a:lt1>
      <a:dk2>
        <a:srgbClr val="134770"/>
      </a:dk2>
      <a:lt2>
        <a:srgbClr val="82FFFF"/>
      </a:lt2>
      <a:accent1>
        <a:srgbClr val="9ACD4C"/>
      </a:accent1>
      <a:accent2>
        <a:srgbClr val="FAA93A"/>
      </a:accent2>
      <a:accent3>
        <a:srgbClr val="D35940"/>
      </a:accent3>
      <a:accent4>
        <a:srgbClr val="B258D3"/>
      </a:accent4>
      <a:accent5>
        <a:srgbClr val="63A0CC"/>
      </a:accent5>
      <a:accent6>
        <a:srgbClr val="8AC4A7"/>
      </a:accent6>
      <a:hlink>
        <a:srgbClr val="B8FA56"/>
      </a:hlink>
      <a:folHlink>
        <a:srgbClr val="7AF8CC"/>
      </a:folHlink>
    </a:clrScheme>
    <a:fontScheme name="Circuit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ircuit">
      <a:fillStyleLst>
        <a:solidFill>
          <a:schemeClr val="phClr"/>
        </a:solidFill>
        <a:gradFill rotWithShape="1">
          <a:gsLst>
            <a:gs pos="0">
              <a:schemeClr val="phClr">
                <a:tint val="58000"/>
                <a:satMod val="108000"/>
                <a:lumMod val="110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040000" scaled="0"/>
        </a:gradFill>
        <a:gradFill rotWithShape="1">
          <a:gsLst>
            <a:gs pos="0">
              <a:schemeClr val="phClr">
                <a:tint val="94000"/>
                <a:satMod val="105000"/>
                <a:lumMod val="102000"/>
              </a:schemeClr>
            </a:gs>
            <a:gs pos="100000">
              <a:schemeClr val="phClr">
                <a:shade val="74000"/>
                <a:satMod val="128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94000"/>
                <a:satMod val="148000"/>
                <a:lumMod val="150000"/>
              </a:schemeClr>
            </a:gs>
            <a:gs pos="100000">
              <a:schemeClr val="phClr">
                <a:shade val="92000"/>
                <a:hueMod val="104000"/>
                <a:satMod val="140000"/>
                <a:lumMod val="68000"/>
              </a:schemeClr>
            </a:gs>
          </a:gsLst>
          <a:lin ang="5040000" scaled="0"/>
        </a:gradFill>
        <a:blipFill>
          <a:blip xmlns:r="http://schemas.openxmlformats.org/officeDocument/2006/relationships" r:embed="rId1">
            <a:duotone>
              <a:schemeClr val="phClr">
                <a:shade val="88000"/>
                <a:hueMod val="106000"/>
                <a:satMod val="140000"/>
                <a:lumMod val="54000"/>
              </a:schemeClr>
              <a:schemeClr val="phClr">
                <a:tint val="98000"/>
                <a:hueMod val="90000"/>
                <a:satMod val="150000"/>
                <a:lumMod val="16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ircuit" id="{0AC2F7E7-15F5-431C-B2A2-456FE929F56C}" vid="{0911B802-464C-4241-8DD9-B60FF88E379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TM04033919[[fn=Circuit]]</Template>
  <TotalTime>78</TotalTime>
  <Words>356</Words>
  <Application>Microsoft Office PowerPoint</Application>
  <PresentationFormat>Widescreen</PresentationFormat>
  <Paragraphs>50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5" baseType="lpstr">
      <vt:lpstr>Arial</vt:lpstr>
      <vt:lpstr>Bradley Hand ITC</vt:lpstr>
      <vt:lpstr>Calibri</vt:lpstr>
      <vt:lpstr>Candara</vt:lpstr>
      <vt:lpstr>Times New Roman</vt:lpstr>
      <vt:lpstr>Trebuchet MS</vt:lpstr>
      <vt:lpstr>Tw Cen MT</vt:lpstr>
      <vt:lpstr>Circuit</vt:lpstr>
      <vt:lpstr>The Vision</vt:lpstr>
      <vt:lpstr>As a staff team, alongside parents and children we discussed what we felt represented our schools and community. </vt:lpstr>
      <vt:lpstr>School community consulted and vision agreed. </vt:lpstr>
      <vt:lpstr>PowerPoint Presentation</vt:lpstr>
      <vt:lpstr>Living the vision </vt:lpstr>
      <vt:lpstr>Living the vision </vt:lpstr>
      <vt:lpstr>Living the vision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Vision</dc:title>
  <dc:creator>Mrs C Lansdell</dc:creator>
  <cp:lastModifiedBy>Mrs C Lansdell</cp:lastModifiedBy>
  <cp:revision>9</cp:revision>
  <dcterms:created xsi:type="dcterms:W3CDTF">2024-04-26T09:02:26Z</dcterms:created>
  <dcterms:modified xsi:type="dcterms:W3CDTF">2024-09-12T18:32:06Z</dcterms:modified>
</cp:coreProperties>
</file>